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579" r:id="rId2"/>
    <p:sldId id="311" r:id="rId3"/>
    <p:sldId id="302" r:id="rId4"/>
    <p:sldId id="554" r:id="rId5"/>
    <p:sldId id="580" r:id="rId6"/>
    <p:sldId id="565" r:id="rId7"/>
    <p:sldId id="581" r:id="rId8"/>
    <p:sldId id="583" r:id="rId9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eivison Pedroza" initials="DP" lastIdx="29" clrIdx="0">
    <p:extLst/>
  </p:cmAuthor>
  <p:cmAuthor id="2" name="Deivison Pedroza" initials="DP [2]" lastIdx="2" clrIdx="1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473E"/>
    <a:srgbClr val="2A6496"/>
    <a:srgbClr val="00BBAB"/>
    <a:srgbClr val="40CDCF"/>
    <a:srgbClr val="090909"/>
    <a:srgbClr val="174459"/>
    <a:srgbClr val="BD0000"/>
    <a:srgbClr val="0A34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176" autoAdjust="0"/>
    <p:restoredTop sz="94660"/>
  </p:normalViewPr>
  <p:slideViewPr>
    <p:cSldViewPr snapToGrid="0">
      <p:cViewPr varScale="1">
        <p:scale>
          <a:sx n="71" d="100"/>
          <a:sy n="71" d="100"/>
        </p:scale>
        <p:origin x="-654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7-03-30T15:54:33.075" idx="3">
    <p:pos x="7680" y="0"/>
    <p:text>DESTINO – somos seres destinados à  FELICIDADE. A vida tem liberdade para mudar tudo.
ROSEIRA – o que temos cultivado (sonhos, desejos, projetos).
VIOLA – o instrumento ,  dom,  o talento,  o poder pessoal,  o carisma,  o trabalho.
SAUDADE – o que ficou que não ficou.
TER ESPERANÇA É SENTIR SAUDADE DO QUE AINDA HÁ DE VIR, DO QUE AINDA POSSO CONSTRUIR.</p:text>
    <p:extLst mod="1">
      <p:ext uri="{C676402C-5697-4E1C-873F-D02D1690AC5C}">
        <p15:threadingInfo xmlns:p15="http://schemas.microsoft.com/office/powerpoint/2012/main" timeZoneBias="180"/>
      </p:ext>
    </p:extLst>
  </p:cm>
  <p:cm authorId="1" dt="2017-03-30T16:36:29.695" idx="7">
    <p:pos x="7680" y="136"/>
    <p:text>TEMPO: 8 MIN</p:text>
    <p:extLst>
      <p:ext uri="{C676402C-5697-4E1C-873F-D02D1690AC5C}">
        <p15:threadingInfo xmlns:p15="http://schemas.microsoft.com/office/powerpoint/2012/main" timeZoneBias="180">
          <p15:parentCm authorId="1" idx="3"/>
        </p15:threadingInfo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5E823D-4184-42F9-8CF7-7BB57A2BD41F}" type="datetimeFigureOut">
              <a:rPr lang="pt-BR" smtClean="0"/>
              <a:t>22/11/2019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473DB4-8A7F-4E19-9E33-578614267A2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338177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5761BC47-6887-4443-A50C-3E85D077D2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9EC27905-7831-4B45-BBD2-FAE2D46A97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A3294AF6-16E3-4114-ABBC-D18E386023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1F2D3-1F55-4292-9672-BA17928CD203}" type="datetimeFigureOut">
              <a:rPr lang="pt-BR" smtClean="0"/>
              <a:t>22/11/2019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480C0AF0-640E-41FC-AA1A-2B22576B21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E9D56611-3679-44BE-8EBF-ADD5FCFF9F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3D4D6-3623-471F-8718-E7B7E3F148E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478073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481E9165-7E64-4410-8014-F8106D16E0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xmlns="" id="{38026ECF-E8DB-4304-A8EE-EB977021B4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CD142DFA-850B-47B3-B714-3A820DAB77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1F2D3-1F55-4292-9672-BA17928CD203}" type="datetimeFigureOut">
              <a:rPr lang="pt-BR" smtClean="0"/>
              <a:t>22/11/2019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4E3930FB-6B9D-4FA4-BE77-4995334DF4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ECE75E46-1512-43CB-A7F8-1B1952450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3D4D6-3623-471F-8718-E7B7E3F148E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478772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xmlns="" id="{58D4FBD2-DF85-43F5-A047-D479F124E9C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xmlns="" id="{CF0E38EB-6B36-4A4D-9362-3BECD6C38C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763B42BD-A4E5-4066-86C2-15A85E0E5D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1F2D3-1F55-4292-9672-BA17928CD203}" type="datetimeFigureOut">
              <a:rPr lang="pt-BR" smtClean="0"/>
              <a:t>22/11/2019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52BB8B90-1674-44A4-B66F-E2F31487E9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A1B28852-361B-4F5B-AD12-5F9ADFC2BD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3D4D6-3623-471F-8718-E7B7E3F148E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534663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6D1B975F-A602-42AB-8518-E0F1167626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808FC68B-2EB1-43FB-8703-F7EC006162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54B0C916-654E-4348-A48F-A42EA527BA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1F2D3-1F55-4292-9672-BA17928CD203}" type="datetimeFigureOut">
              <a:rPr lang="pt-BR" smtClean="0"/>
              <a:t>22/11/2019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F5991A81-68C7-4507-9B78-D22E4AF01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952DDF01-51A0-4ED7-8AB2-1C3DA1D42F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3D4D6-3623-471F-8718-E7B7E3F148E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227205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9C1025C4-65A4-4DA8-B566-532FF77B08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xmlns="" id="{752DAFCC-6F4F-4BED-847A-868F207EC5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FAC1958E-38E1-4D31-AC56-C8785DA2FD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1F2D3-1F55-4292-9672-BA17928CD203}" type="datetimeFigureOut">
              <a:rPr lang="pt-BR" smtClean="0"/>
              <a:t>22/11/2019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F71D272E-266C-4326-B631-4316C49101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C59055DF-6164-441D-9D17-7E589967B0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3D4D6-3623-471F-8718-E7B7E3F148E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362742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B0D0E0DC-31B2-4E95-B6BF-B8671C493E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EC12023D-D985-4B37-A0E1-AE8F0F6D52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xmlns="" id="{1FC12EFE-98C4-4792-A3FE-89F1C28DEE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xmlns="" id="{72AFA515-3A64-4FE4-9B42-1BA6D58715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1F2D3-1F55-4292-9672-BA17928CD203}" type="datetimeFigureOut">
              <a:rPr lang="pt-BR" smtClean="0"/>
              <a:t>22/11/2019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xmlns="" id="{D5215D67-9A41-48C0-BCC3-446395CAC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xmlns="" id="{7F4FC804-535C-42D9-91A7-B7552A0C1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3D4D6-3623-471F-8718-E7B7E3F148E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360301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90A5D7E3-D4E5-40A7-9C6D-7F63491C20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xmlns="" id="{EDD6FA00-A338-47A5-A3D2-08A81E417D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xmlns="" id="{6466E0D8-FE37-42E8-ABA8-B4AE3C08AA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xmlns="" id="{34C732AD-E276-410B-BADD-5174158466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xmlns="" id="{DC4C114F-DE33-41D6-8062-82705805843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xmlns="" id="{8D9E9C3F-2E95-4B1B-B405-BD6A4A243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1F2D3-1F55-4292-9672-BA17928CD203}" type="datetimeFigureOut">
              <a:rPr lang="pt-BR" smtClean="0"/>
              <a:t>22/11/2019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xmlns="" id="{AE8D96F2-AF9F-4396-BA2C-32CD0B4DBD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xmlns="" id="{9F702E5D-A4B2-405F-AAA4-59C80ABD7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3D4D6-3623-471F-8718-E7B7E3F148E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581508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B21FE456-8A1C-492C-BDBA-61317AFCDC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xmlns="" id="{ADD5A43B-15FE-416F-83BC-BD712DC1F6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1F2D3-1F55-4292-9672-BA17928CD203}" type="datetimeFigureOut">
              <a:rPr lang="pt-BR" smtClean="0"/>
              <a:t>22/11/2019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xmlns="" id="{77CA9951-99B9-4376-BE2A-E38431F04F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xmlns="" id="{C6D4F90E-C705-41E0-B9E2-6370912D0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3D4D6-3623-471F-8718-E7B7E3F148E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79454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xmlns="" id="{DC92455A-91DC-46E2-B6A8-548F727717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1F2D3-1F55-4292-9672-BA17928CD203}" type="datetimeFigureOut">
              <a:rPr lang="pt-BR" smtClean="0"/>
              <a:t>22/11/2019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xmlns="" id="{ED2D9463-6D2C-46F1-BE9C-6BED83CE7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xmlns="" id="{0876F89D-D0A5-4E81-91FE-8EEC1A216B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3D4D6-3623-471F-8718-E7B7E3F148E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347702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918EFE53-593B-4D39-9DDB-A89D7E2FE7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47BCBEBB-0195-47DC-9EB6-98B63DDAEC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xmlns="" id="{79F01E50-B356-410B-BC69-31F1F70EE7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xmlns="" id="{F5CDC0F1-7B96-4F65-87DC-D61CF541B9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1F2D3-1F55-4292-9672-BA17928CD203}" type="datetimeFigureOut">
              <a:rPr lang="pt-BR" smtClean="0"/>
              <a:t>22/11/2019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xmlns="" id="{358C05E8-EA08-48A5-B12C-8DE8351A2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xmlns="" id="{3C5632D4-43C5-40D3-841D-A0FDF2D5CF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3D4D6-3623-471F-8718-E7B7E3F148E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343039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8008A8AB-78E6-4FD6-9B41-371E8C7437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xmlns="" id="{41D31E9B-A7B8-41DB-8BD0-3B0C26A19FF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xmlns="" id="{78601EBC-EE1D-4EB4-B7F3-CE44084650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xmlns="" id="{6C65BADD-1A95-4EAF-9A2A-391D20AB9D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1F2D3-1F55-4292-9672-BA17928CD203}" type="datetimeFigureOut">
              <a:rPr lang="pt-BR" smtClean="0"/>
              <a:t>22/11/2019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xmlns="" id="{51F46B1E-3B33-4A06-9010-2BC9CB4257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xmlns="" id="{08A07A4D-0E2E-463E-ABD0-2F74CE3A53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3D4D6-3623-471F-8718-E7B7E3F148E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038093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xmlns="" id="{8C7484DB-DB5E-47B8-A354-54E9D02693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xmlns="" id="{A21C6287-8F4E-4605-B031-993E467CE4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0D3A906D-371C-45A9-8F0C-FD092EE57D3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31F2D3-1F55-4292-9672-BA17928CD203}" type="datetimeFigureOut">
              <a:rPr lang="pt-BR" smtClean="0"/>
              <a:t>22/11/2019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9A8CFBFA-F692-4930-9727-04B589F03C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2B725A47-6169-451B-A385-3FF75BD665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83D4D6-3623-471F-8718-E7B7E3F148E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390273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10" Type="http://schemas.microsoft.com/office/2007/relationships/hdphoto" Target="../media/hdphoto3.wdp"/><Relationship Id="rId4" Type="http://schemas.openxmlformats.org/officeDocument/2006/relationships/image" Target="../media/image1.png"/><Relationship Id="rId9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3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11" Type="http://schemas.openxmlformats.org/officeDocument/2006/relationships/image" Target="../media/image16.png"/><Relationship Id="rId5" Type="http://schemas.openxmlformats.org/officeDocument/2006/relationships/image" Target="../media/image2.png"/><Relationship Id="rId10" Type="http://schemas.openxmlformats.org/officeDocument/2006/relationships/image" Target="../media/image15.png"/><Relationship Id="rId4" Type="http://schemas.openxmlformats.org/officeDocument/2006/relationships/image" Target="../media/image1.png"/><Relationship Id="rId9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Wings">
            <a:hlinkClick r:id="" action="ppaction://media"/>
            <a:extLst>
              <a:ext uri="{FF2B5EF4-FFF2-40B4-BE49-F238E27FC236}">
                <a16:creationId xmlns:a16="http://schemas.microsoft.com/office/drawing/2014/main" xmlns="" id="{14385060-1E94-471A-9D2B-88B512A8E7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57733" y="5731304"/>
            <a:ext cx="609600" cy="609600"/>
          </a:xfrm>
          <a:prstGeom prst="rect">
            <a:avLst/>
          </a:prstGeom>
        </p:spPr>
      </p:pic>
      <p:grpSp>
        <p:nvGrpSpPr>
          <p:cNvPr id="55" name="color code"/>
          <p:cNvGrpSpPr/>
          <p:nvPr/>
        </p:nvGrpSpPr>
        <p:grpSpPr>
          <a:xfrm>
            <a:off x="-835704" y="0"/>
            <a:ext cx="418872" cy="2682346"/>
            <a:chOff x="-1019175" y="123825"/>
            <a:chExt cx="914400" cy="5855569"/>
          </a:xfrm>
        </p:grpSpPr>
        <p:sp>
          <p:nvSpPr>
            <p:cNvPr id="56" name="Elipse 55"/>
            <p:cNvSpPr/>
            <p:nvPr/>
          </p:nvSpPr>
          <p:spPr>
            <a:xfrm>
              <a:off x="-1019175" y="123825"/>
              <a:ext cx="914400" cy="914400"/>
            </a:xfrm>
            <a:prstGeom prst="ellipse">
              <a:avLst/>
            </a:prstGeom>
            <a:solidFill>
              <a:srgbClr val="2A649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7" name="Elipse 56"/>
            <p:cNvSpPr/>
            <p:nvPr/>
          </p:nvSpPr>
          <p:spPr>
            <a:xfrm>
              <a:off x="-1019175" y="1122363"/>
              <a:ext cx="914400" cy="914400"/>
            </a:xfrm>
            <a:prstGeom prst="ellipse">
              <a:avLst/>
            </a:prstGeom>
            <a:solidFill>
              <a:srgbClr val="40CDC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8" name="Elipse 57"/>
            <p:cNvSpPr/>
            <p:nvPr/>
          </p:nvSpPr>
          <p:spPr>
            <a:xfrm>
              <a:off x="-1019175" y="2152914"/>
              <a:ext cx="914400" cy="914400"/>
            </a:xfrm>
            <a:prstGeom prst="ellipse">
              <a:avLst/>
            </a:prstGeom>
            <a:solidFill>
              <a:srgbClr val="FF47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9" name="Elipse 58"/>
            <p:cNvSpPr/>
            <p:nvPr/>
          </p:nvSpPr>
          <p:spPr>
            <a:xfrm>
              <a:off x="-1019175" y="3134106"/>
              <a:ext cx="914400" cy="914400"/>
            </a:xfrm>
            <a:prstGeom prst="ellipse">
              <a:avLst/>
            </a:prstGeom>
            <a:solidFill>
              <a:srgbClr val="3634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0" name="Elipse 59"/>
            <p:cNvSpPr/>
            <p:nvPr/>
          </p:nvSpPr>
          <p:spPr>
            <a:xfrm>
              <a:off x="-1019175" y="4130211"/>
              <a:ext cx="914400" cy="914401"/>
            </a:xfrm>
            <a:prstGeom prst="ellipse">
              <a:avLst/>
            </a:prstGeom>
            <a:solidFill>
              <a:srgbClr val="F2F2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1" name="Elipse 60"/>
            <p:cNvSpPr/>
            <p:nvPr/>
          </p:nvSpPr>
          <p:spPr>
            <a:xfrm>
              <a:off x="-1019175" y="5064993"/>
              <a:ext cx="914400" cy="914401"/>
            </a:xfrm>
            <a:prstGeom prst="ellipse">
              <a:avLst/>
            </a:prstGeom>
            <a:solidFill>
              <a:srgbClr val="2128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pic>
        <p:nvPicPr>
          <p:cNvPr id="32" name="Imagem 3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72173"/>
            <a:ext cx="12192000" cy="8128000"/>
          </a:xfrm>
          <a:prstGeom prst="rect">
            <a:avLst/>
          </a:prstGeom>
        </p:spPr>
      </p:pic>
      <p:sp>
        <p:nvSpPr>
          <p:cNvPr id="30" name="filtro"/>
          <p:cNvSpPr/>
          <p:nvPr/>
        </p:nvSpPr>
        <p:spPr>
          <a:xfrm>
            <a:off x="-1" y="-1"/>
            <a:ext cx="12192001" cy="6857999"/>
          </a:xfrm>
          <a:prstGeom prst="rect">
            <a:avLst/>
          </a:prstGeom>
          <a:gradFill flip="none" rotWithShape="1">
            <a:gsLst>
              <a:gs pos="4000">
                <a:srgbClr val="212837">
                  <a:alpha val="89804"/>
                </a:srgbClr>
              </a:gs>
              <a:gs pos="93000">
                <a:srgbClr val="050608">
                  <a:alpha val="92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3" name="Agrupar 2">
            <a:extLst>
              <a:ext uri="{FF2B5EF4-FFF2-40B4-BE49-F238E27FC236}">
                <a16:creationId xmlns:a16="http://schemas.microsoft.com/office/drawing/2014/main" xmlns="" id="{2B30A8C9-6F4F-4F5E-8A5E-7EA5ABA67476}"/>
              </a:ext>
            </a:extLst>
          </p:cNvPr>
          <p:cNvGrpSpPr/>
          <p:nvPr/>
        </p:nvGrpSpPr>
        <p:grpSpPr>
          <a:xfrm>
            <a:off x="645223" y="4599459"/>
            <a:ext cx="3181741" cy="536675"/>
            <a:chOff x="1273167" y="2334657"/>
            <a:chExt cx="3181741" cy="536675"/>
          </a:xfrm>
        </p:grpSpPr>
        <p:sp>
          <p:nvSpPr>
            <p:cNvPr id="13" name="Retângulo 12"/>
            <p:cNvSpPr/>
            <p:nvPr/>
          </p:nvSpPr>
          <p:spPr>
            <a:xfrm>
              <a:off x="2818883" y="2334657"/>
              <a:ext cx="1636025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t-BR" sz="2800" spc="-150" dirty="0">
                  <a:solidFill>
                    <a:schemeClr val="bg1"/>
                  </a:solidFill>
                  <a:latin typeface="Cabin" panose="020B08030502020200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PEDROZA</a:t>
              </a:r>
            </a:p>
          </p:txBody>
        </p:sp>
        <p:sp>
          <p:nvSpPr>
            <p:cNvPr id="14" name="Retângulo 13"/>
            <p:cNvSpPr/>
            <p:nvPr/>
          </p:nvSpPr>
          <p:spPr>
            <a:xfrm>
              <a:off x="1273167" y="2348112"/>
              <a:ext cx="1654620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t-BR" sz="2800" spc="-150" dirty="0">
                  <a:solidFill>
                    <a:srgbClr val="40CDCF"/>
                  </a:solidFill>
                  <a:latin typeface="Cabin" panose="020B08030502020200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DEIVISON</a:t>
              </a:r>
            </a:p>
          </p:txBody>
        </p:sp>
      </p:grpSp>
      <p:sp>
        <p:nvSpPr>
          <p:cNvPr id="17" name="Retângulo 16"/>
          <p:cNvSpPr/>
          <p:nvPr/>
        </p:nvSpPr>
        <p:spPr>
          <a:xfrm>
            <a:off x="447495" y="637686"/>
            <a:ext cx="498657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4800" b="1" spc="-150" dirty="0">
                <a:solidFill>
                  <a:schemeClr val="bg1"/>
                </a:solidFill>
                <a:latin typeface="Cabin" panose="020B08030502020200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COMPLIANCE EM </a:t>
            </a:r>
          </a:p>
          <a:p>
            <a:r>
              <a:rPr lang="pt-BR" sz="4800" b="1" spc="-150" dirty="0">
                <a:solidFill>
                  <a:schemeClr val="bg1"/>
                </a:solidFill>
                <a:latin typeface="Cabin" panose="020B08030502020200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SUSTENTABILIDADE</a:t>
            </a:r>
          </a:p>
        </p:txBody>
      </p:sp>
      <p:sp>
        <p:nvSpPr>
          <p:cNvPr id="18" name="Retângulo 17"/>
          <p:cNvSpPr/>
          <p:nvPr/>
        </p:nvSpPr>
        <p:spPr>
          <a:xfrm>
            <a:off x="645223" y="5070195"/>
            <a:ext cx="317206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600" dirty="0">
                <a:solidFill>
                  <a:schemeClr val="bg1"/>
                </a:solidFill>
                <a:latin typeface="Cabin" panose="020B08030502020200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CEO DO GRUPO </a:t>
            </a:r>
            <a:r>
              <a:rPr lang="pt-BR" sz="1600" dirty="0">
                <a:solidFill>
                  <a:srgbClr val="40CDCF"/>
                </a:solidFill>
                <a:latin typeface="Cabin" panose="020B08030502020200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VERDE GHAIA</a:t>
            </a:r>
          </a:p>
        </p:txBody>
      </p:sp>
      <p:grpSp>
        <p:nvGrpSpPr>
          <p:cNvPr id="48" name="Agrupar 47"/>
          <p:cNvGrpSpPr/>
          <p:nvPr/>
        </p:nvGrpSpPr>
        <p:grpSpPr>
          <a:xfrm>
            <a:off x="4551670" y="4738753"/>
            <a:ext cx="2879866" cy="1836984"/>
            <a:chOff x="5386424" y="4703734"/>
            <a:chExt cx="1727717" cy="1151811"/>
          </a:xfrm>
        </p:grpSpPr>
        <p:pic>
          <p:nvPicPr>
            <p:cNvPr id="39" name="Imagem 38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0"/>
                      </a14:imgEffect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86424" y="4703734"/>
              <a:ext cx="1727716" cy="1151811"/>
            </a:xfrm>
            <a:prstGeom prst="parallelogram">
              <a:avLst>
                <a:gd name="adj" fmla="val 52756"/>
              </a:avLst>
            </a:prstGeom>
          </p:spPr>
        </p:pic>
        <p:sp>
          <p:nvSpPr>
            <p:cNvPr id="41" name="Paralelogramo 40"/>
            <p:cNvSpPr/>
            <p:nvPr/>
          </p:nvSpPr>
          <p:spPr>
            <a:xfrm>
              <a:off x="5386425" y="4704251"/>
              <a:ext cx="1727716" cy="1150778"/>
            </a:xfrm>
            <a:prstGeom prst="parallelogram">
              <a:avLst>
                <a:gd name="adj" fmla="val 53125"/>
              </a:avLst>
            </a:prstGeom>
            <a:solidFill>
              <a:srgbClr val="40CDCF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</p:grpSp>
      <p:sp>
        <p:nvSpPr>
          <p:cNvPr id="42" name="Paralelogramo 41"/>
          <p:cNvSpPr/>
          <p:nvPr/>
        </p:nvSpPr>
        <p:spPr>
          <a:xfrm>
            <a:off x="11143148" y="2660392"/>
            <a:ext cx="2562240" cy="536597"/>
          </a:xfrm>
          <a:prstGeom prst="parallelogram">
            <a:avLst>
              <a:gd name="adj" fmla="val 53125"/>
            </a:avLst>
          </a:prstGeom>
          <a:solidFill>
            <a:srgbClr val="40CD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3" name="Paralelogramo 42"/>
          <p:cNvSpPr/>
          <p:nvPr/>
        </p:nvSpPr>
        <p:spPr>
          <a:xfrm>
            <a:off x="6476862" y="3800813"/>
            <a:ext cx="666888" cy="265208"/>
          </a:xfrm>
          <a:prstGeom prst="parallelogram">
            <a:avLst>
              <a:gd name="adj" fmla="val 53125"/>
            </a:avLst>
          </a:prstGeom>
          <a:solidFill>
            <a:srgbClr val="40CDCF"/>
          </a:solidFill>
          <a:ln>
            <a:noFill/>
          </a:ln>
          <a:effectLst>
            <a:softEdge rad="50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4" name="Paralelogramo 43"/>
          <p:cNvSpPr/>
          <p:nvPr/>
        </p:nvSpPr>
        <p:spPr>
          <a:xfrm>
            <a:off x="11322290" y="372478"/>
            <a:ext cx="666888" cy="265208"/>
          </a:xfrm>
          <a:prstGeom prst="parallelogram">
            <a:avLst>
              <a:gd name="adj" fmla="val 53125"/>
            </a:avLst>
          </a:prstGeom>
          <a:solidFill>
            <a:srgbClr val="40CDCF"/>
          </a:solidFill>
          <a:ln>
            <a:noFill/>
          </a:ln>
          <a:effectLst>
            <a:softEdge rad="50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5" name="Paralelogramo 44"/>
          <p:cNvSpPr/>
          <p:nvPr/>
        </p:nvSpPr>
        <p:spPr>
          <a:xfrm>
            <a:off x="8162596" y="1582491"/>
            <a:ext cx="1300879" cy="547516"/>
          </a:xfrm>
          <a:prstGeom prst="parallelogram">
            <a:avLst>
              <a:gd name="adj" fmla="val 53125"/>
            </a:avLst>
          </a:prstGeom>
          <a:solidFill>
            <a:srgbClr val="40CDCF"/>
          </a:solidFill>
          <a:ln>
            <a:noFill/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6" name="Paralelogramo 45"/>
          <p:cNvSpPr/>
          <p:nvPr/>
        </p:nvSpPr>
        <p:spPr>
          <a:xfrm>
            <a:off x="10727627" y="4583843"/>
            <a:ext cx="666888" cy="265208"/>
          </a:xfrm>
          <a:prstGeom prst="parallelogram">
            <a:avLst>
              <a:gd name="adj" fmla="val 53125"/>
            </a:avLst>
          </a:prstGeom>
          <a:solidFill>
            <a:srgbClr val="40CDCF"/>
          </a:solidFill>
          <a:ln>
            <a:noFill/>
          </a:ln>
          <a:effectLst>
            <a:softEdge rad="50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7" name="Paralelogramo 46"/>
          <p:cNvSpPr/>
          <p:nvPr/>
        </p:nvSpPr>
        <p:spPr>
          <a:xfrm>
            <a:off x="8950675" y="911477"/>
            <a:ext cx="1705797" cy="227454"/>
          </a:xfrm>
          <a:prstGeom prst="parallelogram">
            <a:avLst>
              <a:gd name="adj" fmla="val 53125"/>
            </a:avLst>
          </a:prstGeom>
          <a:solidFill>
            <a:srgbClr val="40CD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5" name="Imagem 34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212" t="1" r="1" b="22212"/>
          <a:stretch/>
        </p:blipFill>
        <p:spPr>
          <a:xfrm>
            <a:off x="7377458" y="2573567"/>
            <a:ext cx="4169319" cy="2779546"/>
          </a:xfrm>
          <a:prstGeom prst="parallelogram">
            <a:avLst>
              <a:gd name="adj" fmla="val 49949"/>
            </a:avLst>
          </a:prstGeom>
        </p:spPr>
      </p:pic>
      <p:sp>
        <p:nvSpPr>
          <p:cNvPr id="50" name="Paralelogramo 49"/>
          <p:cNvSpPr/>
          <p:nvPr/>
        </p:nvSpPr>
        <p:spPr>
          <a:xfrm>
            <a:off x="10656473" y="683508"/>
            <a:ext cx="374119" cy="227454"/>
          </a:xfrm>
          <a:prstGeom prst="parallelogram">
            <a:avLst>
              <a:gd name="adj" fmla="val 53125"/>
            </a:avLst>
          </a:prstGeom>
          <a:solidFill>
            <a:srgbClr val="FF47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1" name="Paralelogramo 50"/>
          <p:cNvSpPr/>
          <p:nvPr/>
        </p:nvSpPr>
        <p:spPr>
          <a:xfrm>
            <a:off x="6582066" y="5830258"/>
            <a:ext cx="374119" cy="227454"/>
          </a:xfrm>
          <a:prstGeom prst="parallelogram">
            <a:avLst>
              <a:gd name="adj" fmla="val 53125"/>
            </a:avLst>
          </a:prstGeom>
          <a:solidFill>
            <a:srgbClr val="FF47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2" name="Paralelogramo 51"/>
          <p:cNvSpPr/>
          <p:nvPr/>
        </p:nvSpPr>
        <p:spPr>
          <a:xfrm>
            <a:off x="10894951" y="2969536"/>
            <a:ext cx="374119" cy="227454"/>
          </a:xfrm>
          <a:prstGeom prst="parallelogram">
            <a:avLst>
              <a:gd name="adj" fmla="val 53125"/>
            </a:avLst>
          </a:prstGeom>
          <a:solidFill>
            <a:srgbClr val="FF47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3" name="Paralelogramo 32">
            <a:extLst>
              <a:ext uri="{FF2B5EF4-FFF2-40B4-BE49-F238E27FC236}">
                <a16:creationId xmlns:a16="http://schemas.microsoft.com/office/drawing/2014/main" xmlns="" id="{017DB8B7-E497-4FCA-A1AC-8D4149EDF51C}"/>
              </a:ext>
            </a:extLst>
          </p:cNvPr>
          <p:cNvSpPr/>
          <p:nvPr/>
        </p:nvSpPr>
        <p:spPr>
          <a:xfrm>
            <a:off x="9594072" y="5488588"/>
            <a:ext cx="1300879" cy="547516"/>
          </a:xfrm>
          <a:prstGeom prst="parallelogram">
            <a:avLst>
              <a:gd name="adj" fmla="val 53125"/>
            </a:avLst>
          </a:prstGeom>
          <a:solidFill>
            <a:srgbClr val="40CDCF"/>
          </a:solidFill>
          <a:ln>
            <a:noFill/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4" name="Paralelogramo 33">
            <a:extLst>
              <a:ext uri="{FF2B5EF4-FFF2-40B4-BE49-F238E27FC236}">
                <a16:creationId xmlns:a16="http://schemas.microsoft.com/office/drawing/2014/main" xmlns="" id="{D7857DA5-E4EB-4E17-A2E8-28521BD67FD6}"/>
              </a:ext>
            </a:extLst>
          </p:cNvPr>
          <p:cNvSpPr/>
          <p:nvPr/>
        </p:nvSpPr>
        <p:spPr>
          <a:xfrm>
            <a:off x="10358635" y="5907950"/>
            <a:ext cx="374119" cy="227454"/>
          </a:xfrm>
          <a:prstGeom prst="parallelogram">
            <a:avLst>
              <a:gd name="adj" fmla="val 53125"/>
            </a:avLst>
          </a:prstGeom>
          <a:solidFill>
            <a:srgbClr val="FF47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26899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4.07407E-6 L 0 0.18564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28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decel="10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decel="10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decel="10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decel="10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decel="10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" presetClass="entr" presetSubtype="8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8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7" grpId="0"/>
      <p:bldP spid="18" grpId="0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50" grpId="0" animBg="1"/>
      <p:bldP spid="51" grpId="0" animBg="1"/>
      <p:bldP spid="52" grpId="0" animBg="1"/>
      <p:bldP spid="33" grpId="0" animBg="1"/>
      <p:bldP spid="3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Uma imagem contendo ao ar livre, céu, bicicleta, roda gigante&#10;&#10;Descrição gerada automaticamente">
            <a:extLst>
              <a:ext uri="{FF2B5EF4-FFF2-40B4-BE49-F238E27FC236}">
                <a16:creationId xmlns:a16="http://schemas.microsoft.com/office/drawing/2014/main" xmlns="" id="{B4F7B806-C2BC-4309-BD3D-B05F7E00B68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Paralelogramo 16">
            <a:extLst>
              <a:ext uri="{FF2B5EF4-FFF2-40B4-BE49-F238E27FC236}">
                <a16:creationId xmlns:a16="http://schemas.microsoft.com/office/drawing/2014/main" xmlns="" id="{82F15F5F-801E-427B-9028-4F00DBE73E57}"/>
              </a:ext>
            </a:extLst>
          </p:cNvPr>
          <p:cNvSpPr/>
          <p:nvPr/>
        </p:nvSpPr>
        <p:spPr>
          <a:xfrm>
            <a:off x="7309915" y="666851"/>
            <a:ext cx="8043884" cy="1684590"/>
          </a:xfrm>
          <a:prstGeom prst="parallelogram">
            <a:avLst>
              <a:gd name="adj" fmla="val 53125"/>
            </a:avLst>
          </a:prstGeom>
          <a:solidFill>
            <a:srgbClr val="40CD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xmlns="" id="{519B0FDE-227C-42EA-B6AC-54D263AC721B}"/>
              </a:ext>
            </a:extLst>
          </p:cNvPr>
          <p:cNvSpPr txBox="1"/>
          <p:nvPr/>
        </p:nvSpPr>
        <p:spPr>
          <a:xfrm>
            <a:off x="8217569" y="2472909"/>
            <a:ext cx="355733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3600" b="1" dirty="0">
                <a:solidFill>
                  <a:schemeClr val="bg1"/>
                </a:solidFill>
                <a:latin typeface="Cabin" panose="020B0803050202020004" pitchFamily="34" charset="0"/>
              </a:rPr>
              <a:t>SÓ ASSIM VOCÊ ESTARÁ EM COMPLIANCE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xmlns="" id="{C4A52984-FF1B-457F-8747-719E04B08158}"/>
              </a:ext>
            </a:extLst>
          </p:cNvPr>
          <p:cNvSpPr/>
          <p:nvPr/>
        </p:nvSpPr>
        <p:spPr>
          <a:xfrm>
            <a:off x="8325853" y="658670"/>
            <a:ext cx="3449055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sz="4400" b="1" dirty="0">
                <a:solidFill>
                  <a:schemeClr val="bg1"/>
                </a:solidFill>
                <a:latin typeface="Cabin" panose="020B0803050202020004" pitchFamily="34" charset="0"/>
              </a:rPr>
              <a:t>FAÇA O QUE</a:t>
            </a:r>
          </a:p>
          <a:p>
            <a:pPr algn="r"/>
            <a:r>
              <a:rPr lang="pt-BR" sz="6000" b="1" dirty="0">
                <a:solidFill>
                  <a:schemeClr val="bg1"/>
                </a:solidFill>
                <a:latin typeface="Cabin" panose="020B0803050202020004" pitchFamily="34" charset="0"/>
              </a:rPr>
              <a:t>É CERTO!</a:t>
            </a:r>
          </a:p>
        </p:txBody>
      </p:sp>
      <p:grpSp>
        <p:nvGrpSpPr>
          <p:cNvPr id="9" name="color code">
            <a:extLst>
              <a:ext uri="{FF2B5EF4-FFF2-40B4-BE49-F238E27FC236}">
                <a16:creationId xmlns:a16="http://schemas.microsoft.com/office/drawing/2014/main" xmlns="" id="{F420DE28-3BA0-403F-9905-A7F64A4674E7}"/>
              </a:ext>
            </a:extLst>
          </p:cNvPr>
          <p:cNvGrpSpPr/>
          <p:nvPr/>
        </p:nvGrpSpPr>
        <p:grpSpPr>
          <a:xfrm>
            <a:off x="-835704" y="0"/>
            <a:ext cx="418872" cy="2682346"/>
            <a:chOff x="-1019175" y="123825"/>
            <a:chExt cx="914400" cy="5855569"/>
          </a:xfrm>
        </p:grpSpPr>
        <p:sp>
          <p:nvSpPr>
            <p:cNvPr id="10" name="Elipse 9">
              <a:extLst>
                <a:ext uri="{FF2B5EF4-FFF2-40B4-BE49-F238E27FC236}">
                  <a16:creationId xmlns:a16="http://schemas.microsoft.com/office/drawing/2014/main" xmlns="" id="{363377F2-0400-4080-BFD8-72E49C864A04}"/>
                </a:ext>
              </a:extLst>
            </p:cNvPr>
            <p:cNvSpPr/>
            <p:nvPr/>
          </p:nvSpPr>
          <p:spPr>
            <a:xfrm>
              <a:off x="-1019175" y="123825"/>
              <a:ext cx="914400" cy="914400"/>
            </a:xfrm>
            <a:prstGeom prst="ellipse">
              <a:avLst/>
            </a:prstGeom>
            <a:solidFill>
              <a:srgbClr val="2A649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1" name="Elipse 10">
              <a:extLst>
                <a:ext uri="{FF2B5EF4-FFF2-40B4-BE49-F238E27FC236}">
                  <a16:creationId xmlns:a16="http://schemas.microsoft.com/office/drawing/2014/main" xmlns="" id="{48F628BB-4924-48D8-8B1F-E60A02447C19}"/>
                </a:ext>
              </a:extLst>
            </p:cNvPr>
            <p:cNvSpPr/>
            <p:nvPr/>
          </p:nvSpPr>
          <p:spPr>
            <a:xfrm>
              <a:off x="-1019175" y="1122363"/>
              <a:ext cx="914400" cy="914400"/>
            </a:xfrm>
            <a:prstGeom prst="ellipse">
              <a:avLst/>
            </a:prstGeom>
            <a:solidFill>
              <a:srgbClr val="40CDC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2" name="Elipse 11">
              <a:extLst>
                <a:ext uri="{FF2B5EF4-FFF2-40B4-BE49-F238E27FC236}">
                  <a16:creationId xmlns:a16="http://schemas.microsoft.com/office/drawing/2014/main" xmlns="" id="{85C27873-1A1D-4A16-9C9B-15D642DA6706}"/>
                </a:ext>
              </a:extLst>
            </p:cNvPr>
            <p:cNvSpPr/>
            <p:nvPr/>
          </p:nvSpPr>
          <p:spPr>
            <a:xfrm>
              <a:off x="-1019175" y="2152914"/>
              <a:ext cx="914400" cy="914400"/>
            </a:xfrm>
            <a:prstGeom prst="ellipse">
              <a:avLst/>
            </a:prstGeom>
            <a:solidFill>
              <a:srgbClr val="FF47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3" name="Elipse 12">
              <a:extLst>
                <a:ext uri="{FF2B5EF4-FFF2-40B4-BE49-F238E27FC236}">
                  <a16:creationId xmlns:a16="http://schemas.microsoft.com/office/drawing/2014/main" xmlns="" id="{2EF77E27-F565-4C68-A68D-ED0034280871}"/>
                </a:ext>
              </a:extLst>
            </p:cNvPr>
            <p:cNvSpPr/>
            <p:nvPr/>
          </p:nvSpPr>
          <p:spPr>
            <a:xfrm>
              <a:off x="-1019175" y="3134106"/>
              <a:ext cx="914400" cy="914400"/>
            </a:xfrm>
            <a:prstGeom prst="ellipse">
              <a:avLst/>
            </a:prstGeom>
            <a:solidFill>
              <a:srgbClr val="3634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4" name="Elipse 13">
              <a:extLst>
                <a:ext uri="{FF2B5EF4-FFF2-40B4-BE49-F238E27FC236}">
                  <a16:creationId xmlns:a16="http://schemas.microsoft.com/office/drawing/2014/main" xmlns="" id="{A1486CB5-794E-48ED-A6C0-5B595F2F267D}"/>
                </a:ext>
              </a:extLst>
            </p:cNvPr>
            <p:cNvSpPr/>
            <p:nvPr/>
          </p:nvSpPr>
          <p:spPr>
            <a:xfrm>
              <a:off x="-1019175" y="4130211"/>
              <a:ext cx="914400" cy="914401"/>
            </a:xfrm>
            <a:prstGeom prst="ellipse">
              <a:avLst/>
            </a:prstGeom>
            <a:solidFill>
              <a:srgbClr val="F2F2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5" name="Elipse 14">
              <a:extLst>
                <a:ext uri="{FF2B5EF4-FFF2-40B4-BE49-F238E27FC236}">
                  <a16:creationId xmlns:a16="http://schemas.microsoft.com/office/drawing/2014/main" xmlns="" id="{EC78627F-EF1A-4B10-B049-528CD7B1574C}"/>
                </a:ext>
              </a:extLst>
            </p:cNvPr>
            <p:cNvSpPr/>
            <p:nvPr/>
          </p:nvSpPr>
          <p:spPr>
            <a:xfrm>
              <a:off x="-1019175" y="5064993"/>
              <a:ext cx="914400" cy="914401"/>
            </a:xfrm>
            <a:prstGeom prst="ellipse">
              <a:avLst/>
            </a:prstGeom>
            <a:solidFill>
              <a:srgbClr val="2128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18" name="Paralelogramo 17">
            <a:extLst>
              <a:ext uri="{FF2B5EF4-FFF2-40B4-BE49-F238E27FC236}">
                <a16:creationId xmlns:a16="http://schemas.microsoft.com/office/drawing/2014/main" xmlns="" id="{F9D077FB-F719-4808-B6B9-CD6FE3E97868}"/>
              </a:ext>
            </a:extLst>
          </p:cNvPr>
          <p:cNvSpPr/>
          <p:nvPr/>
        </p:nvSpPr>
        <p:spPr>
          <a:xfrm>
            <a:off x="7867510" y="2718442"/>
            <a:ext cx="374119" cy="227454"/>
          </a:xfrm>
          <a:prstGeom prst="parallelogram">
            <a:avLst>
              <a:gd name="adj" fmla="val 53125"/>
            </a:avLst>
          </a:prstGeom>
          <a:solidFill>
            <a:srgbClr val="FF47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29299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4" grpId="0"/>
      <p:bldP spid="8" grpId="0"/>
      <p:bldP spid="1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Agrupar 9">
            <a:extLst>
              <a:ext uri="{FF2B5EF4-FFF2-40B4-BE49-F238E27FC236}">
                <a16:creationId xmlns:a16="http://schemas.microsoft.com/office/drawing/2014/main" xmlns="" id="{E3B30684-5979-4573-A29D-4211320F88EE}"/>
              </a:ext>
            </a:extLst>
          </p:cNvPr>
          <p:cNvGrpSpPr/>
          <p:nvPr/>
        </p:nvGrpSpPr>
        <p:grpSpPr>
          <a:xfrm>
            <a:off x="-1928511" y="0"/>
            <a:ext cx="6900072" cy="6867906"/>
            <a:chOff x="-1928511" y="0"/>
            <a:chExt cx="6900072" cy="6867906"/>
          </a:xfrm>
        </p:grpSpPr>
        <p:pic>
          <p:nvPicPr>
            <p:cNvPr id="3" name="Imagem 2" descr="Uma imagem contendo edifício, céu, ao ar livre, superior&#10;&#10;Descrição gerada automaticamente">
              <a:extLst>
                <a:ext uri="{FF2B5EF4-FFF2-40B4-BE49-F238E27FC236}">
                  <a16:creationId xmlns:a16="http://schemas.microsoft.com/office/drawing/2014/main" xmlns="" id="{D42B8D2E-B86A-4D19-8F5E-C074DE2704B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907475" y="4953"/>
              <a:ext cx="6858000" cy="6858000"/>
            </a:xfrm>
            <a:prstGeom prst="parallelogram">
              <a:avLst/>
            </a:prstGeom>
          </p:spPr>
        </p:pic>
        <p:sp>
          <p:nvSpPr>
            <p:cNvPr id="25" name="Paralelogramo 24">
              <a:extLst>
                <a:ext uri="{FF2B5EF4-FFF2-40B4-BE49-F238E27FC236}">
                  <a16:creationId xmlns:a16="http://schemas.microsoft.com/office/drawing/2014/main" xmlns="" id="{A0EF0DBE-2232-4D4E-9488-CED08B40F989}"/>
                </a:ext>
              </a:extLst>
            </p:cNvPr>
            <p:cNvSpPr/>
            <p:nvPr/>
          </p:nvSpPr>
          <p:spPr>
            <a:xfrm>
              <a:off x="-1928511" y="0"/>
              <a:ext cx="6900072" cy="6867906"/>
            </a:xfrm>
            <a:prstGeom prst="parallelogram">
              <a:avLst>
                <a:gd name="adj" fmla="val 24920"/>
              </a:avLst>
            </a:prstGeom>
            <a:solidFill>
              <a:srgbClr val="174459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</p:grpSp>
      <p:sp>
        <p:nvSpPr>
          <p:cNvPr id="15" name="CaixaDeTexto 14">
            <a:extLst>
              <a:ext uri="{FF2B5EF4-FFF2-40B4-BE49-F238E27FC236}">
                <a16:creationId xmlns:a16="http://schemas.microsoft.com/office/drawing/2014/main" xmlns="" id="{A04BA7A9-F041-4FAC-BA07-5CD01F998136}"/>
              </a:ext>
            </a:extLst>
          </p:cNvPr>
          <p:cNvSpPr txBox="1"/>
          <p:nvPr/>
        </p:nvSpPr>
        <p:spPr>
          <a:xfrm>
            <a:off x="5427469" y="2116861"/>
            <a:ext cx="5955631" cy="41047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Cumprir imposições dos órgão de regulamentação, dentro de todos os padrões exigidos de seu segmento.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pt-BR" sz="1600" dirty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Controles internos e externos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pt-BR" sz="1600" dirty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Cumprir e fazer cumprir normas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pt-BR" sz="1600" dirty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Estar de acordo com o ordenamento jurídico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pt-BR" sz="1600" dirty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Cumprir políticas e diretrizes estabelecidas, assumidas voluntariamente ou impostas às atividades da organização.</a:t>
            </a:r>
          </a:p>
        </p:txBody>
      </p:sp>
      <p:pic>
        <p:nvPicPr>
          <p:cNvPr id="24" name="Imagem 23">
            <a:extLst>
              <a:ext uri="{FF2B5EF4-FFF2-40B4-BE49-F238E27FC236}">
                <a16:creationId xmlns:a16="http://schemas.microsoft.com/office/drawing/2014/main" xmlns="" id="{CC885D3F-6A67-472C-A12D-A994BE8967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1419" y="6360906"/>
            <a:ext cx="401939" cy="417244"/>
          </a:xfrm>
          <a:prstGeom prst="rect">
            <a:avLst/>
          </a:prstGeom>
        </p:spPr>
      </p:pic>
      <p:grpSp>
        <p:nvGrpSpPr>
          <p:cNvPr id="8" name="Agrupar 7">
            <a:extLst>
              <a:ext uri="{FF2B5EF4-FFF2-40B4-BE49-F238E27FC236}">
                <a16:creationId xmlns:a16="http://schemas.microsoft.com/office/drawing/2014/main" xmlns="" id="{4FFBA877-2B5F-451E-978A-8C9C153A104A}"/>
              </a:ext>
            </a:extLst>
          </p:cNvPr>
          <p:cNvGrpSpPr/>
          <p:nvPr/>
        </p:nvGrpSpPr>
        <p:grpSpPr>
          <a:xfrm>
            <a:off x="2193014" y="4976359"/>
            <a:ext cx="2389754" cy="1593170"/>
            <a:chOff x="2193014" y="4976359"/>
            <a:chExt cx="2389754" cy="1593170"/>
          </a:xfrm>
        </p:grpSpPr>
        <p:pic>
          <p:nvPicPr>
            <p:cNvPr id="6" name="Imagem 5" descr="Uma imagem contendo pessoa, interior, laptop, mesa&#10;&#10;Descrição gerada automaticamente">
              <a:extLst>
                <a:ext uri="{FF2B5EF4-FFF2-40B4-BE49-F238E27FC236}">
                  <a16:creationId xmlns:a16="http://schemas.microsoft.com/office/drawing/2014/main" xmlns="" id="{9251B11C-458D-4E09-9702-9FCD6D88B7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3014" y="4976360"/>
              <a:ext cx="2389754" cy="1593169"/>
            </a:xfrm>
            <a:prstGeom prst="parallelogram">
              <a:avLst>
                <a:gd name="adj" fmla="val 31042"/>
              </a:avLst>
            </a:prstGeom>
          </p:spPr>
        </p:pic>
        <p:sp>
          <p:nvSpPr>
            <p:cNvPr id="7" name="Fluxograma: Dados 6">
              <a:extLst>
                <a:ext uri="{FF2B5EF4-FFF2-40B4-BE49-F238E27FC236}">
                  <a16:creationId xmlns:a16="http://schemas.microsoft.com/office/drawing/2014/main" xmlns="" id="{7304A508-25BA-4CBE-A55D-59DF6197AA73}"/>
                </a:ext>
              </a:extLst>
            </p:cNvPr>
            <p:cNvSpPr/>
            <p:nvPr/>
          </p:nvSpPr>
          <p:spPr>
            <a:xfrm>
              <a:off x="2193014" y="4976359"/>
              <a:ext cx="2389754" cy="1593169"/>
            </a:xfrm>
            <a:prstGeom prst="flowChartInputOutput">
              <a:avLst/>
            </a:prstGeom>
            <a:solidFill>
              <a:srgbClr val="FF473E">
                <a:alpha val="5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</p:grpSp>
      <p:grpSp>
        <p:nvGrpSpPr>
          <p:cNvPr id="26" name="color code">
            <a:extLst>
              <a:ext uri="{FF2B5EF4-FFF2-40B4-BE49-F238E27FC236}">
                <a16:creationId xmlns:a16="http://schemas.microsoft.com/office/drawing/2014/main" xmlns="" id="{8A2DAC55-B24F-4B2E-8B81-261962B6145E}"/>
              </a:ext>
            </a:extLst>
          </p:cNvPr>
          <p:cNvGrpSpPr/>
          <p:nvPr/>
        </p:nvGrpSpPr>
        <p:grpSpPr>
          <a:xfrm>
            <a:off x="-1536094" y="-565485"/>
            <a:ext cx="418872" cy="2682346"/>
            <a:chOff x="-1019175" y="123825"/>
            <a:chExt cx="914400" cy="5855569"/>
          </a:xfrm>
        </p:grpSpPr>
        <p:sp>
          <p:nvSpPr>
            <p:cNvPr id="27" name="Elipse 26">
              <a:extLst>
                <a:ext uri="{FF2B5EF4-FFF2-40B4-BE49-F238E27FC236}">
                  <a16:creationId xmlns:a16="http://schemas.microsoft.com/office/drawing/2014/main" xmlns="" id="{B9B2D2CE-05F5-4490-8BC5-49611B9D0ADB}"/>
                </a:ext>
              </a:extLst>
            </p:cNvPr>
            <p:cNvSpPr/>
            <p:nvPr/>
          </p:nvSpPr>
          <p:spPr>
            <a:xfrm>
              <a:off x="-1019175" y="123825"/>
              <a:ext cx="914400" cy="914400"/>
            </a:xfrm>
            <a:prstGeom prst="ellipse">
              <a:avLst/>
            </a:prstGeom>
            <a:solidFill>
              <a:srgbClr val="2A649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8" name="Elipse 27">
              <a:extLst>
                <a:ext uri="{FF2B5EF4-FFF2-40B4-BE49-F238E27FC236}">
                  <a16:creationId xmlns:a16="http://schemas.microsoft.com/office/drawing/2014/main" xmlns="" id="{E68867C6-877D-499B-BEE2-1276F76F7879}"/>
                </a:ext>
              </a:extLst>
            </p:cNvPr>
            <p:cNvSpPr/>
            <p:nvPr/>
          </p:nvSpPr>
          <p:spPr>
            <a:xfrm>
              <a:off x="-1019175" y="1122363"/>
              <a:ext cx="914400" cy="914400"/>
            </a:xfrm>
            <a:prstGeom prst="ellipse">
              <a:avLst/>
            </a:prstGeom>
            <a:solidFill>
              <a:srgbClr val="40CDC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9" name="Elipse 28">
              <a:extLst>
                <a:ext uri="{FF2B5EF4-FFF2-40B4-BE49-F238E27FC236}">
                  <a16:creationId xmlns:a16="http://schemas.microsoft.com/office/drawing/2014/main" xmlns="" id="{1904C276-9330-4960-8237-64D39794F068}"/>
                </a:ext>
              </a:extLst>
            </p:cNvPr>
            <p:cNvSpPr/>
            <p:nvPr/>
          </p:nvSpPr>
          <p:spPr>
            <a:xfrm>
              <a:off x="-1019175" y="2152914"/>
              <a:ext cx="914400" cy="914400"/>
            </a:xfrm>
            <a:prstGeom prst="ellipse">
              <a:avLst/>
            </a:prstGeom>
            <a:solidFill>
              <a:srgbClr val="FF47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0" name="Elipse 29">
              <a:extLst>
                <a:ext uri="{FF2B5EF4-FFF2-40B4-BE49-F238E27FC236}">
                  <a16:creationId xmlns:a16="http://schemas.microsoft.com/office/drawing/2014/main" xmlns="" id="{7561A0EA-E944-4BC7-B087-6FF5C74AC9F7}"/>
                </a:ext>
              </a:extLst>
            </p:cNvPr>
            <p:cNvSpPr/>
            <p:nvPr/>
          </p:nvSpPr>
          <p:spPr>
            <a:xfrm>
              <a:off x="-1019175" y="3134106"/>
              <a:ext cx="914400" cy="914400"/>
            </a:xfrm>
            <a:prstGeom prst="ellipse">
              <a:avLst/>
            </a:prstGeom>
            <a:solidFill>
              <a:srgbClr val="3634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1" name="Elipse 30">
              <a:extLst>
                <a:ext uri="{FF2B5EF4-FFF2-40B4-BE49-F238E27FC236}">
                  <a16:creationId xmlns:a16="http://schemas.microsoft.com/office/drawing/2014/main" xmlns="" id="{C2A95E57-C153-4B50-AE41-E18EC1D4AA8D}"/>
                </a:ext>
              </a:extLst>
            </p:cNvPr>
            <p:cNvSpPr/>
            <p:nvPr/>
          </p:nvSpPr>
          <p:spPr>
            <a:xfrm>
              <a:off x="-1019175" y="4130211"/>
              <a:ext cx="914400" cy="914401"/>
            </a:xfrm>
            <a:prstGeom prst="ellipse">
              <a:avLst/>
            </a:prstGeom>
            <a:solidFill>
              <a:srgbClr val="F2F2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2" name="Elipse 31">
              <a:extLst>
                <a:ext uri="{FF2B5EF4-FFF2-40B4-BE49-F238E27FC236}">
                  <a16:creationId xmlns:a16="http://schemas.microsoft.com/office/drawing/2014/main" xmlns="" id="{9D8380CC-0091-4675-A2D8-A62998F941B2}"/>
                </a:ext>
              </a:extLst>
            </p:cNvPr>
            <p:cNvSpPr/>
            <p:nvPr/>
          </p:nvSpPr>
          <p:spPr>
            <a:xfrm>
              <a:off x="-1019175" y="5064993"/>
              <a:ext cx="914400" cy="914401"/>
            </a:xfrm>
            <a:prstGeom prst="ellipse">
              <a:avLst/>
            </a:prstGeom>
            <a:solidFill>
              <a:srgbClr val="2128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11" name="Agrupar 10">
            <a:extLst>
              <a:ext uri="{FF2B5EF4-FFF2-40B4-BE49-F238E27FC236}">
                <a16:creationId xmlns:a16="http://schemas.microsoft.com/office/drawing/2014/main" xmlns="" id="{9AA4BF4F-D392-48F2-9BCB-5531B7229F1A}"/>
              </a:ext>
            </a:extLst>
          </p:cNvPr>
          <p:cNvGrpSpPr/>
          <p:nvPr/>
        </p:nvGrpSpPr>
        <p:grpSpPr>
          <a:xfrm>
            <a:off x="4258400" y="256195"/>
            <a:ext cx="4146885" cy="1567241"/>
            <a:chOff x="4258400" y="256195"/>
            <a:chExt cx="4146885" cy="1567241"/>
          </a:xfrm>
        </p:grpSpPr>
        <p:sp>
          <p:nvSpPr>
            <p:cNvPr id="9" name="Fluxograma: Dados 8">
              <a:extLst>
                <a:ext uri="{FF2B5EF4-FFF2-40B4-BE49-F238E27FC236}">
                  <a16:creationId xmlns:a16="http://schemas.microsoft.com/office/drawing/2014/main" xmlns="" id="{C5E6DFBA-8E68-44E9-9D52-EBEE9EEC0C58}"/>
                </a:ext>
              </a:extLst>
            </p:cNvPr>
            <p:cNvSpPr/>
            <p:nvPr/>
          </p:nvSpPr>
          <p:spPr>
            <a:xfrm>
              <a:off x="4258400" y="256195"/>
              <a:ext cx="2211156" cy="1567241"/>
            </a:xfrm>
            <a:prstGeom prst="flowChartInputOutput">
              <a:avLst/>
            </a:prstGeom>
            <a:solidFill>
              <a:srgbClr val="40CDC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33" name="Fluxograma: Dados 32">
              <a:extLst>
                <a:ext uri="{FF2B5EF4-FFF2-40B4-BE49-F238E27FC236}">
                  <a16:creationId xmlns:a16="http://schemas.microsoft.com/office/drawing/2014/main" xmlns="" id="{988F06EA-D8C1-4F9B-BBC9-732D3C5560C5}"/>
                </a:ext>
              </a:extLst>
            </p:cNvPr>
            <p:cNvSpPr/>
            <p:nvPr/>
          </p:nvSpPr>
          <p:spPr>
            <a:xfrm>
              <a:off x="5902716" y="256196"/>
              <a:ext cx="2502569" cy="1567240"/>
            </a:xfrm>
            <a:prstGeom prst="flowChartInputOutput">
              <a:avLst/>
            </a:prstGeom>
            <a:solidFill>
              <a:srgbClr val="40CDC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</p:grpSp>
      <p:sp>
        <p:nvSpPr>
          <p:cNvPr id="5" name="Retângulo 4">
            <a:extLst>
              <a:ext uri="{FF2B5EF4-FFF2-40B4-BE49-F238E27FC236}">
                <a16:creationId xmlns:a16="http://schemas.microsoft.com/office/drawing/2014/main" xmlns="" id="{A2FD2C57-1AFA-491C-B760-FC679BD6FBFC}"/>
              </a:ext>
            </a:extLst>
          </p:cNvPr>
          <p:cNvSpPr/>
          <p:nvPr/>
        </p:nvSpPr>
        <p:spPr>
          <a:xfrm>
            <a:off x="4826130" y="489043"/>
            <a:ext cx="283324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200" b="1" dirty="0">
                <a:solidFill>
                  <a:schemeClr val="accent2">
                    <a:lumMod val="75000"/>
                  </a:schemeClr>
                </a:solidFill>
                <a:latin typeface="Cabin" panose="020B0803050202020004" pitchFamily="34" charset="0"/>
              </a:rPr>
              <a:t> </a:t>
            </a:r>
            <a:r>
              <a:rPr lang="pt-BR" sz="3200" b="1" dirty="0">
                <a:solidFill>
                  <a:schemeClr val="bg1"/>
                </a:solidFill>
                <a:latin typeface="Cabin" panose="020B0803050202020004" pitchFamily="34" charset="0"/>
              </a:rPr>
              <a:t>O que é COMPLIANCE?</a:t>
            </a:r>
          </a:p>
        </p:txBody>
      </p:sp>
    </p:spTree>
    <p:extLst>
      <p:ext uri="{BB962C8B-B14F-4D97-AF65-F5344CB8AC3E}">
        <p14:creationId xmlns:p14="http://schemas.microsoft.com/office/powerpoint/2010/main" val="4060556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object 29">
            <a:extLst>
              <a:ext uri="{FF2B5EF4-FFF2-40B4-BE49-F238E27FC236}">
                <a16:creationId xmlns:a16="http://schemas.microsoft.com/office/drawing/2014/main" xmlns="" id="{7BCC833C-BFCE-4689-90C1-F98D33AFB0AA}"/>
              </a:ext>
            </a:extLst>
          </p:cNvPr>
          <p:cNvSpPr txBox="1">
            <a:spLocks/>
          </p:cNvSpPr>
          <p:nvPr/>
        </p:nvSpPr>
        <p:spPr>
          <a:xfrm>
            <a:off x="-1381525" y="6662697"/>
            <a:ext cx="3055961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algn="r" fontAlgn="base"/>
            <a:r>
              <a:rPr lang="pt-BR" sz="1000" dirty="0">
                <a:latin typeface="Sensation"/>
              </a:rPr>
              <a:t>Fonte: World </a:t>
            </a:r>
            <a:r>
              <a:rPr lang="pt-BR" sz="1000" dirty="0" err="1">
                <a:latin typeface="Sensation"/>
              </a:rPr>
              <a:t>Economic</a:t>
            </a:r>
            <a:r>
              <a:rPr lang="pt-BR" sz="1000" dirty="0">
                <a:latin typeface="Sensation"/>
              </a:rPr>
              <a:t> </a:t>
            </a:r>
            <a:r>
              <a:rPr lang="pt-BR" sz="1000" dirty="0" err="1">
                <a:latin typeface="Sensation"/>
              </a:rPr>
              <a:t>Forum</a:t>
            </a:r>
            <a:endParaRPr lang="pt-BR" sz="500" kern="0" dirty="0"/>
          </a:p>
        </p:txBody>
      </p:sp>
      <p:sp>
        <p:nvSpPr>
          <p:cNvPr id="29" name="object 29">
            <a:extLst>
              <a:ext uri="{FF2B5EF4-FFF2-40B4-BE49-F238E27FC236}">
                <a16:creationId xmlns:a16="http://schemas.microsoft.com/office/drawing/2014/main" xmlns="" id="{3CD08C84-4054-4B9E-8282-9C6CA6299B69}"/>
              </a:ext>
            </a:extLst>
          </p:cNvPr>
          <p:cNvSpPr txBox="1">
            <a:spLocks/>
          </p:cNvSpPr>
          <p:nvPr/>
        </p:nvSpPr>
        <p:spPr>
          <a:xfrm>
            <a:off x="1168707" y="2834949"/>
            <a:ext cx="2603276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fontAlgn="base"/>
            <a:r>
              <a:rPr lang="pt-BR" sz="2000" b="1" kern="0" spc="-60" dirty="0">
                <a:solidFill>
                  <a:schemeClr val="tx1">
                    <a:lumMod val="75000"/>
                    <a:lumOff val="25000"/>
                  </a:schemeClr>
                </a:solidFill>
                <a:latin typeface="Cabin" panose="020B0803050202020004" pitchFamily="34" charset="0"/>
              </a:rPr>
              <a:t>O QUE JÁ SENTIMOS</a:t>
            </a:r>
            <a:endParaRPr lang="pt-BR" sz="1000" kern="0" dirty="0">
              <a:solidFill>
                <a:schemeClr val="tx1">
                  <a:lumMod val="75000"/>
                  <a:lumOff val="25000"/>
                </a:schemeClr>
              </a:solidFill>
              <a:latin typeface="Cabin" panose="020B0803050202020004" pitchFamily="34" charset="0"/>
            </a:endParaRPr>
          </a:p>
        </p:txBody>
      </p:sp>
      <p:sp>
        <p:nvSpPr>
          <p:cNvPr id="30" name="object 29">
            <a:extLst>
              <a:ext uri="{FF2B5EF4-FFF2-40B4-BE49-F238E27FC236}">
                <a16:creationId xmlns:a16="http://schemas.microsoft.com/office/drawing/2014/main" xmlns="" id="{D67F64D0-88B7-4BAD-AAA5-6DF98F42148C}"/>
              </a:ext>
            </a:extLst>
          </p:cNvPr>
          <p:cNvSpPr txBox="1">
            <a:spLocks/>
          </p:cNvSpPr>
          <p:nvPr/>
        </p:nvSpPr>
        <p:spPr>
          <a:xfrm>
            <a:off x="4868618" y="2834949"/>
            <a:ext cx="1733967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fontAlgn="base"/>
            <a:r>
              <a:rPr lang="pt-BR" sz="2000" b="1" kern="0" spc="-60" dirty="0">
                <a:solidFill>
                  <a:schemeClr val="tx1">
                    <a:lumMod val="75000"/>
                    <a:lumOff val="25000"/>
                  </a:schemeClr>
                </a:solidFill>
                <a:latin typeface="Cabin" panose="020B0803050202020004" pitchFamily="34" charset="0"/>
              </a:rPr>
              <a:t>2015-2017</a:t>
            </a:r>
            <a:endParaRPr lang="pt-BR" sz="1000" kern="0" dirty="0">
              <a:solidFill>
                <a:schemeClr val="tx1">
                  <a:lumMod val="75000"/>
                  <a:lumOff val="25000"/>
                </a:schemeClr>
              </a:solidFill>
              <a:latin typeface="Cabin" panose="020B0803050202020004" pitchFamily="34" charset="0"/>
            </a:endParaRPr>
          </a:p>
        </p:txBody>
      </p:sp>
      <p:sp>
        <p:nvSpPr>
          <p:cNvPr id="31" name="object 29">
            <a:extLst>
              <a:ext uri="{FF2B5EF4-FFF2-40B4-BE49-F238E27FC236}">
                <a16:creationId xmlns:a16="http://schemas.microsoft.com/office/drawing/2014/main" xmlns="" id="{7C12D1AF-F2BD-46CD-B10B-FAB5850ACC66}"/>
              </a:ext>
            </a:extLst>
          </p:cNvPr>
          <p:cNvSpPr txBox="1">
            <a:spLocks/>
          </p:cNvSpPr>
          <p:nvPr/>
        </p:nvSpPr>
        <p:spPr>
          <a:xfrm>
            <a:off x="8682191" y="2834949"/>
            <a:ext cx="1373261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fontAlgn="base"/>
            <a:r>
              <a:rPr lang="pt-BR" sz="2000" b="1" kern="0" spc="-60" dirty="0">
                <a:solidFill>
                  <a:schemeClr val="tx1">
                    <a:lumMod val="75000"/>
                    <a:lumOff val="25000"/>
                  </a:schemeClr>
                </a:solidFill>
                <a:latin typeface="Cabin" panose="020B0803050202020004" pitchFamily="34" charset="0"/>
              </a:rPr>
              <a:t>2018-2021</a:t>
            </a:r>
            <a:endParaRPr lang="pt-BR" sz="1000" kern="0" dirty="0">
              <a:solidFill>
                <a:schemeClr val="tx1">
                  <a:lumMod val="75000"/>
                  <a:lumOff val="25000"/>
                </a:schemeClr>
              </a:solidFill>
              <a:latin typeface="Cabin" panose="020B0803050202020004" pitchFamily="34" charset="0"/>
            </a:endParaRPr>
          </a:p>
        </p:txBody>
      </p:sp>
      <p:sp>
        <p:nvSpPr>
          <p:cNvPr id="32" name="object 29">
            <a:extLst>
              <a:ext uri="{FF2B5EF4-FFF2-40B4-BE49-F238E27FC236}">
                <a16:creationId xmlns:a16="http://schemas.microsoft.com/office/drawing/2014/main" xmlns="" id="{28DD0AD5-09F6-4809-81D9-7B688F2CC407}"/>
              </a:ext>
            </a:extLst>
          </p:cNvPr>
          <p:cNvSpPr txBox="1">
            <a:spLocks/>
          </p:cNvSpPr>
          <p:nvPr/>
        </p:nvSpPr>
        <p:spPr>
          <a:xfrm>
            <a:off x="892082" y="3498907"/>
            <a:ext cx="3156526" cy="258532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pt-BR" sz="1400" kern="0" spc="-6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Volatilidade geopolítica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pt-BR" sz="1400" kern="0" spc="-6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Big data 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pt-BR" sz="1400" kern="0" spc="-6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Crowdsoursing</a:t>
            </a:r>
            <a:endParaRPr lang="pt-BR" sz="1400" kern="0" spc="-60" dirty="0">
              <a:solidFill>
                <a:schemeClr val="tx1">
                  <a:lumMod val="75000"/>
                  <a:lumOff val="2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pt-BR" sz="1400" kern="0" spc="-6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Economia compartilhada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pt-BR" sz="1400" kern="0" spc="-6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Crescimento da classe média  em mercados emergentes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pt-BR" sz="1400" kern="0" spc="-6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Rápida urbanização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pt-BR" sz="1400" kern="0" spc="-6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Mudança no ambiente  e na forma de trabalho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pt-BR" sz="1400" kern="0" spc="-6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Mudanças climáticas 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pt-BR" sz="1400" kern="0" spc="-6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Recursos naturais restritos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pt-BR" sz="1400" kern="0" spc="-6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Transição para a economia verde</a:t>
            </a:r>
            <a:endParaRPr lang="pt-BR" sz="1000" kern="0" dirty="0">
              <a:solidFill>
                <a:schemeClr val="tx1">
                  <a:lumMod val="75000"/>
                  <a:lumOff val="2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object 29">
            <a:extLst>
              <a:ext uri="{FF2B5EF4-FFF2-40B4-BE49-F238E27FC236}">
                <a16:creationId xmlns:a16="http://schemas.microsoft.com/office/drawing/2014/main" xmlns="" id="{3E55CDFE-6A0F-4375-A275-A3D191F88E10}"/>
              </a:ext>
            </a:extLst>
          </p:cNvPr>
          <p:cNvSpPr txBox="1">
            <a:spLocks/>
          </p:cNvSpPr>
          <p:nvPr/>
        </p:nvSpPr>
        <p:spPr>
          <a:xfrm>
            <a:off x="4634022" y="3498907"/>
            <a:ext cx="3156526" cy="186204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pt-BR" sz="1400" kern="0" spc="-6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Novas fontes de energia e tecnologias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pt-BR" sz="1400" kern="0" spc="-6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IOT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pt-BR" sz="1400" kern="0" spc="-6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Impressora 3 D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pt-BR" sz="1400" kern="0" spc="-6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Longevidade 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pt-BR" sz="1400" kern="0" spc="-6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Consumidor preocupado com  questões éticas e privacidade.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pt-BR" sz="1400" kern="0" spc="-6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Crescimento das aspirações  femininas e poder econômico</a:t>
            </a:r>
          </a:p>
          <a:p>
            <a:pPr algn="ctr"/>
            <a:endParaRPr lang="pt-BR" sz="1000" kern="0" dirty="0">
              <a:solidFill>
                <a:schemeClr val="tx1">
                  <a:lumMod val="75000"/>
                  <a:lumOff val="2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4" name="object 29">
            <a:extLst>
              <a:ext uri="{FF2B5EF4-FFF2-40B4-BE49-F238E27FC236}">
                <a16:creationId xmlns:a16="http://schemas.microsoft.com/office/drawing/2014/main" xmlns="" id="{932EB9CF-EF8B-4742-9C0E-91FD6D69EFE9}"/>
              </a:ext>
            </a:extLst>
          </p:cNvPr>
          <p:cNvSpPr txBox="1">
            <a:spLocks/>
          </p:cNvSpPr>
          <p:nvPr/>
        </p:nvSpPr>
        <p:spPr>
          <a:xfrm>
            <a:off x="8375962" y="3498907"/>
            <a:ext cx="2704501" cy="16466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pt-BR" sz="1400" kern="0" spc="-6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Avanço da robótica e transporte autônomo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pt-BR" sz="1400" kern="0" spc="-6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AI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pt-BR" sz="1400" kern="0" spc="-6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Machine</a:t>
            </a:r>
            <a:r>
              <a:rPr lang="pt-BR" sz="1400" kern="0" spc="-6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Learning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pt-BR" sz="1400" kern="0" spc="-6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Materiais avançados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pt-BR" sz="1400" kern="0" spc="-6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Biotecnologia e Genoma</a:t>
            </a:r>
          </a:p>
          <a:p>
            <a:pPr fontAlgn="base"/>
            <a:endParaRPr lang="pt-BR" sz="1400" kern="0" spc="-60" dirty="0">
              <a:solidFill>
                <a:schemeClr val="tx1">
                  <a:lumMod val="75000"/>
                  <a:lumOff val="2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pt-BR" sz="1000" kern="0" dirty="0">
              <a:solidFill>
                <a:schemeClr val="tx1">
                  <a:lumMod val="75000"/>
                  <a:lumOff val="2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8" name="color code">
            <a:extLst>
              <a:ext uri="{FF2B5EF4-FFF2-40B4-BE49-F238E27FC236}">
                <a16:creationId xmlns:a16="http://schemas.microsoft.com/office/drawing/2014/main" xmlns="" id="{E04D6465-5749-45E5-8C11-A66670D2017F}"/>
              </a:ext>
            </a:extLst>
          </p:cNvPr>
          <p:cNvGrpSpPr/>
          <p:nvPr/>
        </p:nvGrpSpPr>
        <p:grpSpPr>
          <a:xfrm>
            <a:off x="-1536094" y="-565485"/>
            <a:ext cx="418872" cy="2682346"/>
            <a:chOff x="-1019175" y="123825"/>
            <a:chExt cx="914400" cy="5855569"/>
          </a:xfrm>
        </p:grpSpPr>
        <p:sp>
          <p:nvSpPr>
            <p:cNvPr id="20" name="Elipse 19">
              <a:extLst>
                <a:ext uri="{FF2B5EF4-FFF2-40B4-BE49-F238E27FC236}">
                  <a16:creationId xmlns:a16="http://schemas.microsoft.com/office/drawing/2014/main" xmlns="" id="{C887FFA0-2B53-45E5-831B-85113F09C0DE}"/>
                </a:ext>
              </a:extLst>
            </p:cNvPr>
            <p:cNvSpPr/>
            <p:nvPr/>
          </p:nvSpPr>
          <p:spPr>
            <a:xfrm>
              <a:off x="-1019175" y="123825"/>
              <a:ext cx="914400" cy="914400"/>
            </a:xfrm>
            <a:prstGeom prst="ellipse">
              <a:avLst/>
            </a:prstGeom>
            <a:solidFill>
              <a:srgbClr val="2A649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1" name="Elipse 20">
              <a:extLst>
                <a:ext uri="{FF2B5EF4-FFF2-40B4-BE49-F238E27FC236}">
                  <a16:creationId xmlns:a16="http://schemas.microsoft.com/office/drawing/2014/main" xmlns="" id="{78B316E5-F1DD-4F49-AD39-F50D41459246}"/>
                </a:ext>
              </a:extLst>
            </p:cNvPr>
            <p:cNvSpPr/>
            <p:nvPr/>
          </p:nvSpPr>
          <p:spPr>
            <a:xfrm>
              <a:off x="-1019175" y="1122363"/>
              <a:ext cx="914400" cy="914400"/>
            </a:xfrm>
            <a:prstGeom prst="ellipse">
              <a:avLst/>
            </a:prstGeom>
            <a:solidFill>
              <a:srgbClr val="40CDC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2" name="Elipse 21">
              <a:extLst>
                <a:ext uri="{FF2B5EF4-FFF2-40B4-BE49-F238E27FC236}">
                  <a16:creationId xmlns:a16="http://schemas.microsoft.com/office/drawing/2014/main" xmlns="" id="{D59B7458-94AA-46BC-BC3F-F39E52C476AD}"/>
                </a:ext>
              </a:extLst>
            </p:cNvPr>
            <p:cNvSpPr/>
            <p:nvPr/>
          </p:nvSpPr>
          <p:spPr>
            <a:xfrm>
              <a:off x="-1019175" y="2152914"/>
              <a:ext cx="914400" cy="914400"/>
            </a:xfrm>
            <a:prstGeom prst="ellipse">
              <a:avLst/>
            </a:prstGeom>
            <a:solidFill>
              <a:srgbClr val="FF47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3" name="Elipse 22">
              <a:extLst>
                <a:ext uri="{FF2B5EF4-FFF2-40B4-BE49-F238E27FC236}">
                  <a16:creationId xmlns:a16="http://schemas.microsoft.com/office/drawing/2014/main" xmlns="" id="{97C7D91A-0203-411E-A36A-02339987CF9D}"/>
                </a:ext>
              </a:extLst>
            </p:cNvPr>
            <p:cNvSpPr/>
            <p:nvPr/>
          </p:nvSpPr>
          <p:spPr>
            <a:xfrm>
              <a:off x="-1019175" y="3134106"/>
              <a:ext cx="914400" cy="914400"/>
            </a:xfrm>
            <a:prstGeom prst="ellipse">
              <a:avLst/>
            </a:prstGeom>
            <a:solidFill>
              <a:srgbClr val="3634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4" name="Elipse 23">
              <a:extLst>
                <a:ext uri="{FF2B5EF4-FFF2-40B4-BE49-F238E27FC236}">
                  <a16:creationId xmlns:a16="http://schemas.microsoft.com/office/drawing/2014/main" xmlns="" id="{67600B2C-BF16-4D90-AC0A-94215BBD9671}"/>
                </a:ext>
              </a:extLst>
            </p:cNvPr>
            <p:cNvSpPr/>
            <p:nvPr/>
          </p:nvSpPr>
          <p:spPr>
            <a:xfrm>
              <a:off x="-1019175" y="4130211"/>
              <a:ext cx="914400" cy="914401"/>
            </a:xfrm>
            <a:prstGeom prst="ellipse">
              <a:avLst/>
            </a:prstGeom>
            <a:solidFill>
              <a:srgbClr val="F2F2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5" name="Elipse 24">
              <a:extLst>
                <a:ext uri="{FF2B5EF4-FFF2-40B4-BE49-F238E27FC236}">
                  <a16:creationId xmlns:a16="http://schemas.microsoft.com/office/drawing/2014/main" xmlns="" id="{B977DD0E-B50A-49CB-9F54-FBB0C6A027D9}"/>
                </a:ext>
              </a:extLst>
            </p:cNvPr>
            <p:cNvSpPr/>
            <p:nvPr/>
          </p:nvSpPr>
          <p:spPr>
            <a:xfrm>
              <a:off x="-1019175" y="5064993"/>
              <a:ext cx="914400" cy="914401"/>
            </a:xfrm>
            <a:prstGeom prst="ellipse">
              <a:avLst/>
            </a:prstGeom>
            <a:solidFill>
              <a:srgbClr val="2128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9" name="Retângulo 8">
            <a:extLst>
              <a:ext uri="{FF2B5EF4-FFF2-40B4-BE49-F238E27FC236}">
                <a16:creationId xmlns:a16="http://schemas.microsoft.com/office/drawing/2014/main" xmlns="" id="{95E2D345-165B-43D5-B141-7B2577F640D7}"/>
              </a:ext>
            </a:extLst>
          </p:cNvPr>
          <p:cNvSpPr/>
          <p:nvPr/>
        </p:nvSpPr>
        <p:spPr>
          <a:xfrm>
            <a:off x="-991021" y="2165"/>
            <a:ext cx="9290646" cy="2114695"/>
          </a:xfrm>
          <a:prstGeom prst="parallelogram">
            <a:avLst>
              <a:gd name="adj" fmla="val 46620"/>
            </a:avLst>
          </a:prstGeom>
          <a:solidFill>
            <a:srgbClr val="40CD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object 29">
            <a:extLst>
              <a:ext uri="{FF2B5EF4-FFF2-40B4-BE49-F238E27FC236}">
                <a16:creationId xmlns:a16="http://schemas.microsoft.com/office/drawing/2014/main" xmlns="" id="{D7DFF9BB-5BDB-4FBA-9C60-2A46DD43D569}"/>
              </a:ext>
            </a:extLst>
          </p:cNvPr>
          <p:cNvSpPr txBox="1">
            <a:spLocks/>
          </p:cNvSpPr>
          <p:nvPr/>
        </p:nvSpPr>
        <p:spPr>
          <a:xfrm>
            <a:off x="555190" y="367015"/>
            <a:ext cx="6986837" cy="13849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fontAlgn="base"/>
            <a:r>
              <a:rPr lang="pt-BR" sz="4000" b="1" dirty="0">
                <a:solidFill>
                  <a:schemeClr val="bg1"/>
                </a:solidFill>
                <a:latin typeface="Cabin" panose="020B0803050202020004" pitchFamily="34" charset="0"/>
                <a:ea typeface="+mn-ea"/>
                <a:cs typeface="+mn-cs"/>
              </a:rPr>
              <a:t>POR QUE ESTAR CONECTADO E EM COMPLIANCE?</a:t>
            </a:r>
          </a:p>
          <a:p>
            <a:endParaRPr lang="pt-BR" sz="1000" kern="0" dirty="0"/>
          </a:p>
        </p:txBody>
      </p:sp>
      <p:sp>
        <p:nvSpPr>
          <p:cNvPr id="38" name="Paralelogramo 37">
            <a:extLst>
              <a:ext uri="{FF2B5EF4-FFF2-40B4-BE49-F238E27FC236}">
                <a16:creationId xmlns:a16="http://schemas.microsoft.com/office/drawing/2014/main" xmlns="" id="{A371397B-7FC6-4F56-B4A9-501B767BAB47}"/>
              </a:ext>
            </a:extLst>
          </p:cNvPr>
          <p:cNvSpPr/>
          <p:nvPr/>
        </p:nvSpPr>
        <p:spPr>
          <a:xfrm>
            <a:off x="10549428" y="310803"/>
            <a:ext cx="666888" cy="265208"/>
          </a:xfrm>
          <a:prstGeom prst="parallelogram">
            <a:avLst>
              <a:gd name="adj" fmla="val 53125"/>
            </a:avLst>
          </a:prstGeom>
          <a:solidFill>
            <a:srgbClr val="40CDCF"/>
          </a:solidFill>
          <a:ln>
            <a:noFill/>
          </a:ln>
          <a:effectLst>
            <a:softEdge rad="50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9" name="Paralelogramo 38">
            <a:extLst>
              <a:ext uri="{FF2B5EF4-FFF2-40B4-BE49-F238E27FC236}">
                <a16:creationId xmlns:a16="http://schemas.microsoft.com/office/drawing/2014/main" xmlns="" id="{46D73098-2A99-4352-920D-AA548160A6C5}"/>
              </a:ext>
            </a:extLst>
          </p:cNvPr>
          <p:cNvSpPr/>
          <p:nvPr/>
        </p:nvSpPr>
        <p:spPr>
          <a:xfrm>
            <a:off x="9415873" y="1215548"/>
            <a:ext cx="1300879" cy="547516"/>
          </a:xfrm>
          <a:prstGeom prst="parallelogram">
            <a:avLst>
              <a:gd name="adj" fmla="val 53125"/>
            </a:avLst>
          </a:prstGeom>
          <a:solidFill>
            <a:srgbClr val="40CDCF"/>
          </a:solidFill>
          <a:ln>
            <a:noFill/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0" name="Paralelogramo 39">
            <a:extLst>
              <a:ext uri="{FF2B5EF4-FFF2-40B4-BE49-F238E27FC236}">
                <a16:creationId xmlns:a16="http://schemas.microsoft.com/office/drawing/2014/main" xmlns="" id="{6680E375-DD21-4EBE-A333-4AEB26E00DAD}"/>
              </a:ext>
            </a:extLst>
          </p:cNvPr>
          <p:cNvSpPr/>
          <p:nvPr/>
        </p:nvSpPr>
        <p:spPr>
          <a:xfrm>
            <a:off x="10180436" y="1634910"/>
            <a:ext cx="374119" cy="227454"/>
          </a:xfrm>
          <a:prstGeom prst="parallelogram">
            <a:avLst>
              <a:gd name="adj" fmla="val 53125"/>
            </a:avLst>
          </a:prstGeom>
          <a:solidFill>
            <a:srgbClr val="FF47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xmlns="" id="{9C6EF1DB-10D0-4061-ADFF-4A30629E9E73}"/>
              </a:ext>
            </a:extLst>
          </p:cNvPr>
          <p:cNvCxnSpPr>
            <a:cxnSpLocks/>
          </p:cNvCxnSpPr>
          <p:nvPr/>
        </p:nvCxnSpPr>
        <p:spPr>
          <a:xfrm>
            <a:off x="1068404" y="3142726"/>
            <a:ext cx="308009" cy="0"/>
          </a:xfrm>
          <a:prstGeom prst="line">
            <a:avLst/>
          </a:prstGeom>
          <a:ln w="38100">
            <a:solidFill>
              <a:srgbClr val="FF473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ector reto 40">
            <a:extLst>
              <a:ext uri="{FF2B5EF4-FFF2-40B4-BE49-F238E27FC236}">
                <a16:creationId xmlns:a16="http://schemas.microsoft.com/office/drawing/2014/main" xmlns="" id="{24F17F1A-439C-4B44-BB06-99179B0ACDB9}"/>
              </a:ext>
            </a:extLst>
          </p:cNvPr>
          <p:cNvCxnSpPr>
            <a:cxnSpLocks/>
          </p:cNvCxnSpPr>
          <p:nvPr/>
        </p:nvCxnSpPr>
        <p:spPr>
          <a:xfrm>
            <a:off x="4714613" y="3136387"/>
            <a:ext cx="308009" cy="0"/>
          </a:xfrm>
          <a:prstGeom prst="line">
            <a:avLst/>
          </a:prstGeom>
          <a:ln w="38100">
            <a:solidFill>
              <a:srgbClr val="FF473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ector reto 41">
            <a:extLst>
              <a:ext uri="{FF2B5EF4-FFF2-40B4-BE49-F238E27FC236}">
                <a16:creationId xmlns:a16="http://schemas.microsoft.com/office/drawing/2014/main" xmlns="" id="{AF3B8622-9C37-4547-B718-B4B40DA87595}"/>
              </a:ext>
            </a:extLst>
          </p:cNvPr>
          <p:cNvCxnSpPr>
            <a:cxnSpLocks/>
          </p:cNvCxnSpPr>
          <p:nvPr/>
        </p:nvCxnSpPr>
        <p:spPr>
          <a:xfrm>
            <a:off x="8528186" y="3136387"/>
            <a:ext cx="308009" cy="0"/>
          </a:xfrm>
          <a:prstGeom prst="line">
            <a:avLst/>
          </a:prstGeom>
          <a:ln w="38100">
            <a:solidFill>
              <a:srgbClr val="FF473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Imagem 42">
            <a:extLst>
              <a:ext uri="{FF2B5EF4-FFF2-40B4-BE49-F238E27FC236}">
                <a16:creationId xmlns:a16="http://schemas.microsoft.com/office/drawing/2014/main" xmlns="" id="{E187A523-F3FF-462E-B8D0-A150AECC83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1419" y="6360906"/>
            <a:ext cx="401939" cy="417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188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  <p:bldP spid="32" grpId="0"/>
      <p:bldP spid="33" grpId="0"/>
      <p:bldP spid="34" grpId="0"/>
      <p:bldP spid="9" grpId="0" animBg="1"/>
      <p:bldP spid="12" grpId="0"/>
      <p:bldP spid="38" grpId="0" animBg="1"/>
      <p:bldP spid="39" grpId="0" animBg="1"/>
      <p:bldP spid="4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tângulo 8">
            <a:extLst>
              <a:ext uri="{FF2B5EF4-FFF2-40B4-BE49-F238E27FC236}">
                <a16:creationId xmlns:a16="http://schemas.microsoft.com/office/drawing/2014/main" xmlns="" id="{A20012FF-5902-463C-AE05-79ACC5F53A0C}"/>
              </a:ext>
            </a:extLst>
          </p:cNvPr>
          <p:cNvSpPr/>
          <p:nvPr/>
        </p:nvSpPr>
        <p:spPr>
          <a:xfrm>
            <a:off x="4796085" y="4894446"/>
            <a:ext cx="6096000" cy="651987"/>
          </a:xfrm>
          <a:prstGeom prst="parallelogram">
            <a:avLst/>
          </a:prstGeom>
          <a:solidFill>
            <a:srgbClr val="FF47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object 29">
            <a:extLst>
              <a:ext uri="{FF2B5EF4-FFF2-40B4-BE49-F238E27FC236}">
                <a16:creationId xmlns:a16="http://schemas.microsoft.com/office/drawing/2014/main" xmlns="" id="{7BCC833C-BFCE-4689-90C1-F98D33AFB0AA}"/>
              </a:ext>
            </a:extLst>
          </p:cNvPr>
          <p:cNvSpPr txBox="1">
            <a:spLocks/>
          </p:cNvSpPr>
          <p:nvPr/>
        </p:nvSpPr>
        <p:spPr>
          <a:xfrm>
            <a:off x="5773691" y="11366563"/>
            <a:ext cx="3055961" cy="4001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fontAlgn="base"/>
            <a:r>
              <a:rPr lang="pt-BR" sz="1600" dirty="0">
                <a:latin typeface="Sensation"/>
              </a:rPr>
              <a:t>Fonte: World </a:t>
            </a:r>
            <a:r>
              <a:rPr lang="pt-BR" sz="1600" dirty="0" err="1">
                <a:latin typeface="Sensation"/>
              </a:rPr>
              <a:t>Economic</a:t>
            </a:r>
            <a:r>
              <a:rPr lang="pt-BR" sz="1600" dirty="0">
                <a:latin typeface="Sensation"/>
              </a:rPr>
              <a:t> </a:t>
            </a:r>
            <a:r>
              <a:rPr lang="pt-BR" sz="1600" dirty="0" err="1">
                <a:latin typeface="Sensation"/>
              </a:rPr>
              <a:t>Forum</a:t>
            </a:r>
            <a:endParaRPr lang="pt-BR" sz="1600" dirty="0">
              <a:latin typeface="Sensation"/>
            </a:endParaRPr>
          </a:p>
          <a:p>
            <a:endParaRPr lang="pt-BR" sz="1000" kern="0" dirty="0"/>
          </a:p>
        </p:txBody>
      </p:sp>
      <p:grpSp>
        <p:nvGrpSpPr>
          <p:cNvPr id="18" name="color code">
            <a:extLst>
              <a:ext uri="{FF2B5EF4-FFF2-40B4-BE49-F238E27FC236}">
                <a16:creationId xmlns:a16="http://schemas.microsoft.com/office/drawing/2014/main" xmlns="" id="{E04D6465-5749-45E5-8C11-A66670D2017F}"/>
              </a:ext>
            </a:extLst>
          </p:cNvPr>
          <p:cNvGrpSpPr/>
          <p:nvPr/>
        </p:nvGrpSpPr>
        <p:grpSpPr>
          <a:xfrm>
            <a:off x="-1536094" y="-565485"/>
            <a:ext cx="418872" cy="2682346"/>
            <a:chOff x="-1019175" y="123825"/>
            <a:chExt cx="914400" cy="5855569"/>
          </a:xfrm>
        </p:grpSpPr>
        <p:sp>
          <p:nvSpPr>
            <p:cNvPr id="20" name="Elipse 19">
              <a:extLst>
                <a:ext uri="{FF2B5EF4-FFF2-40B4-BE49-F238E27FC236}">
                  <a16:creationId xmlns:a16="http://schemas.microsoft.com/office/drawing/2014/main" xmlns="" id="{C887FFA0-2B53-45E5-831B-85113F09C0DE}"/>
                </a:ext>
              </a:extLst>
            </p:cNvPr>
            <p:cNvSpPr/>
            <p:nvPr/>
          </p:nvSpPr>
          <p:spPr>
            <a:xfrm>
              <a:off x="-1019175" y="123825"/>
              <a:ext cx="914400" cy="914400"/>
            </a:xfrm>
            <a:prstGeom prst="ellipse">
              <a:avLst/>
            </a:prstGeom>
            <a:solidFill>
              <a:srgbClr val="2A649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1" name="Elipse 20">
              <a:extLst>
                <a:ext uri="{FF2B5EF4-FFF2-40B4-BE49-F238E27FC236}">
                  <a16:creationId xmlns:a16="http://schemas.microsoft.com/office/drawing/2014/main" xmlns="" id="{78B316E5-F1DD-4F49-AD39-F50D41459246}"/>
                </a:ext>
              </a:extLst>
            </p:cNvPr>
            <p:cNvSpPr/>
            <p:nvPr/>
          </p:nvSpPr>
          <p:spPr>
            <a:xfrm>
              <a:off x="-1019175" y="1122363"/>
              <a:ext cx="914400" cy="914400"/>
            </a:xfrm>
            <a:prstGeom prst="ellipse">
              <a:avLst/>
            </a:prstGeom>
            <a:solidFill>
              <a:srgbClr val="40CDC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2" name="Elipse 21">
              <a:extLst>
                <a:ext uri="{FF2B5EF4-FFF2-40B4-BE49-F238E27FC236}">
                  <a16:creationId xmlns:a16="http://schemas.microsoft.com/office/drawing/2014/main" xmlns="" id="{D59B7458-94AA-46BC-BC3F-F39E52C476AD}"/>
                </a:ext>
              </a:extLst>
            </p:cNvPr>
            <p:cNvSpPr/>
            <p:nvPr/>
          </p:nvSpPr>
          <p:spPr>
            <a:xfrm>
              <a:off x="-1019175" y="2152914"/>
              <a:ext cx="914400" cy="914400"/>
            </a:xfrm>
            <a:prstGeom prst="ellipse">
              <a:avLst/>
            </a:prstGeom>
            <a:solidFill>
              <a:srgbClr val="FF47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3" name="Elipse 22">
              <a:extLst>
                <a:ext uri="{FF2B5EF4-FFF2-40B4-BE49-F238E27FC236}">
                  <a16:creationId xmlns:a16="http://schemas.microsoft.com/office/drawing/2014/main" xmlns="" id="{97C7D91A-0203-411E-A36A-02339987CF9D}"/>
                </a:ext>
              </a:extLst>
            </p:cNvPr>
            <p:cNvSpPr/>
            <p:nvPr/>
          </p:nvSpPr>
          <p:spPr>
            <a:xfrm>
              <a:off x="-1019175" y="3134106"/>
              <a:ext cx="914400" cy="914400"/>
            </a:xfrm>
            <a:prstGeom prst="ellipse">
              <a:avLst/>
            </a:prstGeom>
            <a:solidFill>
              <a:srgbClr val="3634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4" name="Elipse 23">
              <a:extLst>
                <a:ext uri="{FF2B5EF4-FFF2-40B4-BE49-F238E27FC236}">
                  <a16:creationId xmlns:a16="http://schemas.microsoft.com/office/drawing/2014/main" xmlns="" id="{67600B2C-BF16-4D90-AC0A-94215BBD9671}"/>
                </a:ext>
              </a:extLst>
            </p:cNvPr>
            <p:cNvSpPr/>
            <p:nvPr/>
          </p:nvSpPr>
          <p:spPr>
            <a:xfrm>
              <a:off x="-1019175" y="4130211"/>
              <a:ext cx="914400" cy="914401"/>
            </a:xfrm>
            <a:prstGeom prst="ellipse">
              <a:avLst/>
            </a:prstGeom>
            <a:solidFill>
              <a:srgbClr val="F2F2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5" name="Elipse 24">
              <a:extLst>
                <a:ext uri="{FF2B5EF4-FFF2-40B4-BE49-F238E27FC236}">
                  <a16:creationId xmlns:a16="http://schemas.microsoft.com/office/drawing/2014/main" xmlns="" id="{B977DD0E-B50A-49CB-9F54-FBB0C6A027D9}"/>
                </a:ext>
              </a:extLst>
            </p:cNvPr>
            <p:cNvSpPr/>
            <p:nvPr/>
          </p:nvSpPr>
          <p:spPr>
            <a:xfrm>
              <a:off x="-1019175" y="5064993"/>
              <a:ext cx="914400" cy="914401"/>
            </a:xfrm>
            <a:prstGeom prst="ellipse">
              <a:avLst/>
            </a:prstGeom>
            <a:solidFill>
              <a:srgbClr val="2128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4" name="Agrupar 3">
            <a:extLst>
              <a:ext uri="{FF2B5EF4-FFF2-40B4-BE49-F238E27FC236}">
                <a16:creationId xmlns:a16="http://schemas.microsoft.com/office/drawing/2014/main" xmlns="" id="{7F3F0705-D903-4F99-9928-03E825E2977F}"/>
              </a:ext>
            </a:extLst>
          </p:cNvPr>
          <p:cNvGrpSpPr/>
          <p:nvPr/>
        </p:nvGrpSpPr>
        <p:grpSpPr>
          <a:xfrm>
            <a:off x="-4123033" y="1195568"/>
            <a:ext cx="8919118" cy="5946079"/>
            <a:chOff x="-4123033" y="1195568"/>
            <a:chExt cx="8919118" cy="5946079"/>
          </a:xfrm>
        </p:grpSpPr>
        <p:pic>
          <p:nvPicPr>
            <p:cNvPr id="3" name="Imagem 2" descr="Uma imagem contendo objeto&#10;&#10;Descrição gerada automaticamente">
              <a:extLst>
                <a:ext uri="{FF2B5EF4-FFF2-40B4-BE49-F238E27FC236}">
                  <a16:creationId xmlns:a16="http://schemas.microsoft.com/office/drawing/2014/main" xmlns="" id="{D43E0446-1868-4E8F-946C-16B9E2B55E1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123033" y="1195568"/>
              <a:ext cx="8919118" cy="5946079"/>
            </a:xfrm>
            <a:prstGeom prst="flowChartInputOutput">
              <a:avLst/>
            </a:prstGeom>
          </p:spPr>
        </p:pic>
        <p:sp>
          <p:nvSpPr>
            <p:cNvPr id="26" name="Paralelogramo 25">
              <a:extLst>
                <a:ext uri="{FF2B5EF4-FFF2-40B4-BE49-F238E27FC236}">
                  <a16:creationId xmlns:a16="http://schemas.microsoft.com/office/drawing/2014/main" xmlns="" id="{0423B7B1-FB76-491A-B131-95468E2FF4A2}"/>
                </a:ext>
              </a:extLst>
            </p:cNvPr>
            <p:cNvSpPr/>
            <p:nvPr/>
          </p:nvSpPr>
          <p:spPr>
            <a:xfrm>
              <a:off x="-4123033" y="1195568"/>
              <a:ext cx="8919118" cy="5946079"/>
            </a:xfrm>
            <a:prstGeom prst="parallelogram">
              <a:avLst>
                <a:gd name="adj" fmla="val 29447"/>
              </a:avLst>
            </a:prstGeom>
            <a:solidFill>
              <a:srgbClr val="174459">
                <a:alpha val="5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2" name="Agrupar 1">
            <a:extLst>
              <a:ext uri="{FF2B5EF4-FFF2-40B4-BE49-F238E27FC236}">
                <a16:creationId xmlns:a16="http://schemas.microsoft.com/office/drawing/2014/main" xmlns="" id="{3A9F3A73-78EF-4956-B8E1-F4F36E8ABF08}"/>
              </a:ext>
            </a:extLst>
          </p:cNvPr>
          <p:cNvGrpSpPr/>
          <p:nvPr/>
        </p:nvGrpSpPr>
        <p:grpSpPr>
          <a:xfrm>
            <a:off x="-1478382" y="0"/>
            <a:ext cx="5142968" cy="3429000"/>
            <a:chOff x="-1478382" y="0"/>
            <a:chExt cx="5142968" cy="3429000"/>
          </a:xfrm>
        </p:grpSpPr>
        <p:pic>
          <p:nvPicPr>
            <p:cNvPr id="7" name="Imagem 6" descr="Uma imagem contendo mesa, interior, sentado, próximo&#10;&#10;Descrição gerada automaticamente">
              <a:extLst>
                <a:ext uri="{FF2B5EF4-FFF2-40B4-BE49-F238E27FC236}">
                  <a16:creationId xmlns:a16="http://schemas.microsoft.com/office/drawing/2014/main" xmlns="" id="{DA892AC4-8520-4742-9843-6636D90A6BD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78382" y="0"/>
              <a:ext cx="5142967" cy="3429000"/>
            </a:xfrm>
            <a:prstGeom prst="parallelogram">
              <a:avLst/>
            </a:prstGeom>
          </p:spPr>
        </p:pic>
        <p:sp>
          <p:nvSpPr>
            <p:cNvPr id="8" name="Paralelogramo 7">
              <a:extLst>
                <a:ext uri="{FF2B5EF4-FFF2-40B4-BE49-F238E27FC236}">
                  <a16:creationId xmlns:a16="http://schemas.microsoft.com/office/drawing/2014/main" xmlns="" id="{8798B923-1014-4C41-878C-B732C5FCB4C9}"/>
                </a:ext>
              </a:extLst>
            </p:cNvPr>
            <p:cNvSpPr/>
            <p:nvPr/>
          </p:nvSpPr>
          <p:spPr>
            <a:xfrm>
              <a:off x="-1478382" y="0"/>
              <a:ext cx="5142968" cy="3429000"/>
            </a:xfrm>
            <a:prstGeom prst="parallelogram">
              <a:avLst/>
            </a:prstGeom>
            <a:solidFill>
              <a:srgbClr val="FF473E">
                <a:alpha val="5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</p:grpSp>
      <p:sp>
        <p:nvSpPr>
          <p:cNvPr id="9" name="Retângulo 8">
            <a:extLst>
              <a:ext uri="{FF2B5EF4-FFF2-40B4-BE49-F238E27FC236}">
                <a16:creationId xmlns:a16="http://schemas.microsoft.com/office/drawing/2014/main" xmlns="" id="{95E2D345-165B-43D5-B141-7B2577F640D7}"/>
              </a:ext>
            </a:extLst>
          </p:cNvPr>
          <p:cNvSpPr/>
          <p:nvPr/>
        </p:nvSpPr>
        <p:spPr>
          <a:xfrm>
            <a:off x="2859983" y="-15856"/>
            <a:ext cx="6472034" cy="1597476"/>
          </a:xfrm>
          <a:prstGeom prst="parallelogram">
            <a:avLst/>
          </a:prstGeom>
          <a:solidFill>
            <a:srgbClr val="40CD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object 29">
            <a:extLst>
              <a:ext uri="{FF2B5EF4-FFF2-40B4-BE49-F238E27FC236}">
                <a16:creationId xmlns:a16="http://schemas.microsoft.com/office/drawing/2014/main" xmlns="" id="{D7DFF9BB-5BDB-4FBA-9C60-2A46DD43D569}"/>
              </a:ext>
            </a:extLst>
          </p:cNvPr>
          <p:cNvSpPr txBox="1">
            <a:spLocks/>
          </p:cNvSpPr>
          <p:nvPr/>
        </p:nvSpPr>
        <p:spPr>
          <a:xfrm>
            <a:off x="3920456" y="388479"/>
            <a:ext cx="4909195" cy="12311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fontAlgn="base"/>
            <a:r>
              <a:rPr lang="pt-BR" sz="4000" b="1" dirty="0">
                <a:solidFill>
                  <a:schemeClr val="bg1"/>
                </a:solidFill>
                <a:latin typeface="Cabin" panose="020B0803050202020004" pitchFamily="34" charset="0"/>
                <a:ea typeface="+mn-ea"/>
                <a:cs typeface="+mn-cs"/>
              </a:rPr>
              <a:t>TODOS EM COMPLIANCE</a:t>
            </a:r>
          </a:p>
        </p:txBody>
      </p:sp>
      <p:sp>
        <p:nvSpPr>
          <p:cNvPr id="38" name="Paralelogramo 37">
            <a:extLst>
              <a:ext uri="{FF2B5EF4-FFF2-40B4-BE49-F238E27FC236}">
                <a16:creationId xmlns:a16="http://schemas.microsoft.com/office/drawing/2014/main" xmlns="" id="{A371397B-7FC6-4F56-B4A9-501B767BAB47}"/>
              </a:ext>
            </a:extLst>
          </p:cNvPr>
          <p:cNvSpPr/>
          <p:nvPr/>
        </p:nvSpPr>
        <p:spPr>
          <a:xfrm>
            <a:off x="2025470" y="4330215"/>
            <a:ext cx="666888" cy="265208"/>
          </a:xfrm>
          <a:prstGeom prst="parallelogram">
            <a:avLst>
              <a:gd name="adj" fmla="val 53125"/>
            </a:avLst>
          </a:prstGeom>
          <a:solidFill>
            <a:srgbClr val="40CDCF"/>
          </a:solidFill>
          <a:ln>
            <a:noFill/>
          </a:ln>
          <a:effectLst>
            <a:softEdge rad="50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9" name="Paralelogramo 38">
            <a:extLst>
              <a:ext uri="{FF2B5EF4-FFF2-40B4-BE49-F238E27FC236}">
                <a16:creationId xmlns:a16="http://schemas.microsoft.com/office/drawing/2014/main" xmlns="" id="{46D73098-2A99-4352-920D-AA548160A6C5}"/>
              </a:ext>
            </a:extLst>
          </p:cNvPr>
          <p:cNvSpPr/>
          <p:nvPr/>
        </p:nvSpPr>
        <p:spPr>
          <a:xfrm>
            <a:off x="891915" y="5234960"/>
            <a:ext cx="1300879" cy="547516"/>
          </a:xfrm>
          <a:prstGeom prst="parallelogram">
            <a:avLst>
              <a:gd name="adj" fmla="val 53125"/>
            </a:avLst>
          </a:prstGeom>
          <a:solidFill>
            <a:srgbClr val="40CDCF"/>
          </a:solidFill>
          <a:ln>
            <a:noFill/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0" name="Paralelogramo 39">
            <a:extLst>
              <a:ext uri="{FF2B5EF4-FFF2-40B4-BE49-F238E27FC236}">
                <a16:creationId xmlns:a16="http://schemas.microsoft.com/office/drawing/2014/main" xmlns="" id="{6680E375-DD21-4EBE-A333-4AEB26E00DAD}"/>
              </a:ext>
            </a:extLst>
          </p:cNvPr>
          <p:cNvSpPr/>
          <p:nvPr/>
        </p:nvSpPr>
        <p:spPr>
          <a:xfrm>
            <a:off x="1656478" y="5654322"/>
            <a:ext cx="374119" cy="227454"/>
          </a:xfrm>
          <a:prstGeom prst="parallelogram">
            <a:avLst>
              <a:gd name="adj" fmla="val 53125"/>
            </a:avLst>
          </a:prstGeom>
          <a:solidFill>
            <a:srgbClr val="FF47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5" name="Título 3">
            <a:extLst>
              <a:ext uri="{FF2B5EF4-FFF2-40B4-BE49-F238E27FC236}">
                <a16:creationId xmlns:a16="http://schemas.microsoft.com/office/drawing/2014/main" xmlns="" id="{89990E52-0C90-490D-B326-2D5551A0ADE9}"/>
              </a:ext>
            </a:extLst>
          </p:cNvPr>
          <p:cNvSpPr txBox="1">
            <a:spLocks/>
          </p:cNvSpPr>
          <p:nvPr/>
        </p:nvSpPr>
        <p:spPr>
          <a:xfrm>
            <a:off x="5136910" y="2115351"/>
            <a:ext cx="5293791" cy="231414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pt-B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Todos devem atuar em conjunto com </a:t>
            </a:r>
            <a:r>
              <a:rPr lang="pt-BR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Compliance</a:t>
            </a:r>
            <a:r>
              <a:rPr lang="pt-B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endParaRPr lang="pt-BR" sz="1600" dirty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50000"/>
              </a:lnSpc>
            </a:pPr>
            <a:r>
              <a:rPr lang="pt-B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Colaboradores devem estar: </a:t>
            </a:r>
            <a:br>
              <a:rPr lang="pt-B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pt-B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Cientes das suas funções</a:t>
            </a:r>
            <a:br>
              <a:rPr lang="pt-B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pt-B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Cientes das suas formas de atuação</a:t>
            </a:r>
            <a:br>
              <a:rPr lang="pt-B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pt-B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Comprometidos com o seu trabalho. 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xmlns="" id="{C7311F81-3172-43B0-9D1B-C4E3B320BED5}"/>
              </a:ext>
            </a:extLst>
          </p:cNvPr>
          <p:cNvSpPr/>
          <p:nvPr/>
        </p:nvSpPr>
        <p:spPr>
          <a:xfrm>
            <a:off x="5061584" y="5014710"/>
            <a:ext cx="5565002" cy="4114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1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ASSIM, o caminho para a conformidade é garantido.</a:t>
            </a:r>
          </a:p>
        </p:txBody>
      </p:sp>
      <p:pic>
        <p:nvPicPr>
          <p:cNvPr id="37" name="Imagem 36">
            <a:extLst>
              <a:ext uri="{FF2B5EF4-FFF2-40B4-BE49-F238E27FC236}">
                <a16:creationId xmlns:a16="http://schemas.microsoft.com/office/drawing/2014/main" xmlns="" id="{5E826A35-6AD0-4619-927B-D42DC27F049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1419" y="6360906"/>
            <a:ext cx="401939" cy="417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015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9" grpId="0" animBg="1"/>
      <p:bldP spid="12" grpId="0"/>
      <p:bldP spid="38" grpId="0" animBg="1"/>
      <p:bldP spid="39" grpId="0" animBg="1"/>
      <p:bldP spid="40" grpId="0" animBg="1"/>
      <p:bldP spid="3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2">
            <a:extLst>
              <a:ext uri="{FF2B5EF4-FFF2-40B4-BE49-F238E27FC236}">
                <a16:creationId xmlns:a16="http://schemas.microsoft.com/office/drawing/2014/main" xmlns="" id="{074296E4-83BD-4CB3-8DB6-5F77349A11A4}"/>
              </a:ext>
            </a:extLst>
          </p:cNvPr>
          <p:cNvSpPr txBox="1"/>
          <p:nvPr/>
        </p:nvSpPr>
        <p:spPr>
          <a:xfrm>
            <a:off x="242944" y="428696"/>
            <a:ext cx="757329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u="sng" dirty="0">
                <a:solidFill>
                  <a:schemeClr val="bg1"/>
                </a:solidFill>
                <a:latin typeface="Selawik Semibold" panose="020B0604020202020204" pitchFamily="34" charset="0"/>
              </a:rPr>
              <a:t>LIDERANÇA DO FUTURO</a:t>
            </a:r>
            <a:endParaRPr lang="pt-BR" sz="2800" b="1" dirty="0">
              <a:solidFill>
                <a:schemeClr val="bg1"/>
              </a:solidFill>
              <a:latin typeface="Selawik Semibold" panose="020B0604020202020204" pitchFamily="34" charset="0"/>
            </a:endParaRPr>
          </a:p>
          <a:p>
            <a:endParaRPr lang="pt-BR" sz="2800" b="1" dirty="0">
              <a:solidFill>
                <a:schemeClr val="bg1"/>
              </a:solidFill>
              <a:latin typeface="Sensation"/>
            </a:endParaRP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xmlns="" id="{109D0917-D731-41B5-ADDD-13ECC7B27E10}"/>
              </a:ext>
            </a:extLst>
          </p:cNvPr>
          <p:cNvSpPr/>
          <p:nvPr/>
        </p:nvSpPr>
        <p:spPr>
          <a:xfrm>
            <a:off x="575678" y="2101280"/>
            <a:ext cx="3972259" cy="33661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Autenticidade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Disrupção</a:t>
            </a:r>
            <a:endParaRPr lang="pt-BR" sz="1600" dirty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Pensamento crítico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Criatividade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Inteligência emocional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Flexibilidade cognitiva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Comportamento positivo e proprietário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Gestão de pessoas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Respeito à missão, visão e valores.</a:t>
            </a:r>
          </a:p>
        </p:txBody>
      </p:sp>
      <p:pic>
        <p:nvPicPr>
          <p:cNvPr id="3" name="Imagem 2" descr="Uma imagem contendo mesa, interior&#10;&#10;Descrição gerada automaticamente">
            <a:extLst>
              <a:ext uri="{FF2B5EF4-FFF2-40B4-BE49-F238E27FC236}">
                <a16:creationId xmlns:a16="http://schemas.microsoft.com/office/drawing/2014/main" xmlns="" id="{827B2CD1-A625-4069-AA2A-FCAF954BB0D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56610" y="0"/>
            <a:ext cx="10287000" cy="6858000"/>
          </a:xfrm>
          <a:prstGeom prst="parallelogram">
            <a:avLst/>
          </a:prstGeom>
        </p:spPr>
      </p:pic>
      <p:sp>
        <p:nvSpPr>
          <p:cNvPr id="7" name="Paralelogramo 6">
            <a:extLst>
              <a:ext uri="{FF2B5EF4-FFF2-40B4-BE49-F238E27FC236}">
                <a16:creationId xmlns:a16="http://schemas.microsoft.com/office/drawing/2014/main" xmlns="" id="{CBB3854F-D96B-44F9-9ED5-21DCC117C925}"/>
              </a:ext>
            </a:extLst>
          </p:cNvPr>
          <p:cNvSpPr/>
          <p:nvPr/>
        </p:nvSpPr>
        <p:spPr>
          <a:xfrm flipH="1">
            <a:off x="4956608" y="-1"/>
            <a:ext cx="10286998" cy="6857999"/>
          </a:xfrm>
          <a:prstGeom prst="parallelogram">
            <a:avLst>
              <a:gd name="adj" fmla="val 25000"/>
            </a:avLst>
          </a:prstGeom>
          <a:solidFill>
            <a:srgbClr val="FF473E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" name="Retângulo 8">
            <a:extLst>
              <a:ext uri="{FF2B5EF4-FFF2-40B4-BE49-F238E27FC236}">
                <a16:creationId xmlns:a16="http://schemas.microsoft.com/office/drawing/2014/main" xmlns="" id="{3A87F7F5-80A8-4A73-BC9E-C970AA56A637}"/>
              </a:ext>
            </a:extLst>
          </p:cNvPr>
          <p:cNvSpPr/>
          <p:nvPr/>
        </p:nvSpPr>
        <p:spPr>
          <a:xfrm flipH="1">
            <a:off x="-484796" y="-15856"/>
            <a:ext cx="6472034" cy="1597476"/>
          </a:xfrm>
          <a:prstGeom prst="parallelogram">
            <a:avLst/>
          </a:prstGeom>
          <a:solidFill>
            <a:srgbClr val="40CD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object 29">
            <a:extLst>
              <a:ext uri="{FF2B5EF4-FFF2-40B4-BE49-F238E27FC236}">
                <a16:creationId xmlns:a16="http://schemas.microsoft.com/office/drawing/2014/main" xmlns="" id="{08F399C8-4ABB-4421-8D0F-E18B5BEFC172}"/>
              </a:ext>
            </a:extLst>
          </p:cNvPr>
          <p:cNvSpPr txBox="1">
            <a:spLocks/>
          </p:cNvSpPr>
          <p:nvPr/>
        </p:nvSpPr>
        <p:spPr>
          <a:xfrm>
            <a:off x="575678" y="388479"/>
            <a:ext cx="4351086" cy="12311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fontAlgn="base"/>
            <a:r>
              <a:rPr lang="pt-BR" sz="4000" b="1" dirty="0">
                <a:solidFill>
                  <a:schemeClr val="bg1"/>
                </a:solidFill>
                <a:latin typeface="Cabin" panose="020B0803050202020004" pitchFamily="34" charset="0"/>
                <a:ea typeface="+mn-ea"/>
                <a:cs typeface="+mn-cs"/>
              </a:rPr>
              <a:t>PESSOAS E COMPLIANCE</a:t>
            </a: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xmlns="" id="{70B83A6F-ABEA-4B2E-A4F2-EBF74A2A6BB9}"/>
              </a:ext>
            </a:extLst>
          </p:cNvPr>
          <p:cNvSpPr/>
          <p:nvPr/>
        </p:nvSpPr>
        <p:spPr>
          <a:xfrm>
            <a:off x="890368" y="5467394"/>
            <a:ext cx="2970685" cy="4514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dirty="0">
                <a:solidFill>
                  <a:srgbClr val="FF473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VIVER EM COMPLIANCE</a:t>
            </a:r>
          </a:p>
        </p:txBody>
      </p:sp>
      <p:sp>
        <p:nvSpPr>
          <p:cNvPr id="12" name="Paralelogramo 11">
            <a:extLst>
              <a:ext uri="{FF2B5EF4-FFF2-40B4-BE49-F238E27FC236}">
                <a16:creationId xmlns:a16="http://schemas.microsoft.com/office/drawing/2014/main" xmlns="" id="{9A61B6F1-9AD7-4B17-AF15-F5F62A649EF2}"/>
              </a:ext>
            </a:extLst>
          </p:cNvPr>
          <p:cNvSpPr/>
          <p:nvPr/>
        </p:nvSpPr>
        <p:spPr>
          <a:xfrm>
            <a:off x="11872902" y="5177473"/>
            <a:ext cx="666888" cy="265208"/>
          </a:xfrm>
          <a:prstGeom prst="parallelogram">
            <a:avLst>
              <a:gd name="adj" fmla="val 53125"/>
            </a:avLst>
          </a:prstGeom>
          <a:solidFill>
            <a:srgbClr val="40CDCF"/>
          </a:solidFill>
          <a:ln>
            <a:noFill/>
          </a:ln>
          <a:effectLst>
            <a:softEdge rad="50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Paralelogramo 12">
            <a:extLst>
              <a:ext uri="{FF2B5EF4-FFF2-40B4-BE49-F238E27FC236}">
                <a16:creationId xmlns:a16="http://schemas.microsoft.com/office/drawing/2014/main" xmlns="" id="{82ECFBFB-4EA8-44C5-8157-794B23D5317A}"/>
              </a:ext>
            </a:extLst>
          </p:cNvPr>
          <p:cNvSpPr/>
          <p:nvPr/>
        </p:nvSpPr>
        <p:spPr>
          <a:xfrm>
            <a:off x="10739347" y="6082218"/>
            <a:ext cx="1300879" cy="547516"/>
          </a:xfrm>
          <a:prstGeom prst="parallelogram">
            <a:avLst>
              <a:gd name="adj" fmla="val 53125"/>
            </a:avLst>
          </a:prstGeom>
          <a:solidFill>
            <a:srgbClr val="40CDCF"/>
          </a:solidFill>
          <a:ln>
            <a:noFill/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Paralelogramo 13">
            <a:extLst>
              <a:ext uri="{FF2B5EF4-FFF2-40B4-BE49-F238E27FC236}">
                <a16:creationId xmlns:a16="http://schemas.microsoft.com/office/drawing/2014/main" xmlns="" id="{E243E2A9-5440-43ED-8A90-E2B686AD1637}"/>
              </a:ext>
            </a:extLst>
          </p:cNvPr>
          <p:cNvSpPr/>
          <p:nvPr/>
        </p:nvSpPr>
        <p:spPr>
          <a:xfrm>
            <a:off x="11503910" y="6501580"/>
            <a:ext cx="374119" cy="227454"/>
          </a:xfrm>
          <a:prstGeom prst="parallelogram">
            <a:avLst>
              <a:gd name="adj" fmla="val 53125"/>
            </a:avLst>
          </a:prstGeom>
          <a:solidFill>
            <a:srgbClr val="FF47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5" name="Imagem 14">
            <a:extLst>
              <a:ext uri="{FF2B5EF4-FFF2-40B4-BE49-F238E27FC236}">
                <a16:creationId xmlns:a16="http://schemas.microsoft.com/office/drawing/2014/main" xmlns="" id="{BDC68822-5107-4DBE-B7A7-F6CCF8C7B61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01" y="6360906"/>
            <a:ext cx="401939" cy="417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132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9" grpId="0"/>
      <p:bldP spid="10" grpId="0"/>
      <p:bldP spid="12" grpId="0" animBg="1"/>
      <p:bldP spid="13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1B0538D-E3CE-47F1-83FF-1B076F233A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4E90869C-2CCD-454F-A2CA-C747ECE94B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 descr="Uma imagem contendo parede, mesa, interior&#10;&#10;Descrição gerada automaticamente">
            <a:extLst>
              <a:ext uri="{FF2B5EF4-FFF2-40B4-BE49-F238E27FC236}">
                <a16:creationId xmlns:a16="http://schemas.microsoft.com/office/drawing/2014/main" xmlns="" id="{DFC78F13-6844-4D84-9231-34C04A652C2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Espaço Reservado para Conteúdo 2">
            <a:extLst>
              <a:ext uri="{FF2B5EF4-FFF2-40B4-BE49-F238E27FC236}">
                <a16:creationId xmlns:a16="http://schemas.microsoft.com/office/drawing/2014/main" xmlns="" id="{CC999279-7F6C-4144-AAAA-B2F40EEFE40C}"/>
              </a:ext>
            </a:extLst>
          </p:cNvPr>
          <p:cNvSpPr txBox="1">
            <a:spLocks/>
          </p:cNvSpPr>
          <p:nvPr/>
        </p:nvSpPr>
        <p:spPr>
          <a:xfrm>
            <a:off x="505325" y="631793"/>
            <a:ext cx="5979695" cy="279720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pt-BR" sz="4000" dirty="0">
                <a:solidFill>
                  <a:srgbClr val="FF473E"/>
                </a:solidFill>
                <a:latin typeface="Cabin" panose="020B0803050202020004" pitchFamily="34" charset="0"/>
              </a:rPr>
              <a:t>SE QUER ESTAR EM COMPLIANCE , AGARRE-SE NO QUE É CERTO.</a:t>
            </a:r>
          </a:p>
          <a:p>
            <a:pPr marL="0" indent="0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pt-BR" sz="4000" dirty="0">
                <a:solidFill>
                  <a:srgbClr val="FF473E"/>
                </a:solidFill>
                <a:latin typeface="Cabin" panose="020B0803050202020004" pitchFamily="34" charset="0"/>
              </a:rPr>
              <a:t>NÃO PELOS OUTROS MAS POR VOCÊ!</a:t>
            </a:r>
          </a:p>
        </p:txBody>
      </p:sp>
      <p:sp>
        <p:nvSpPr>
          <p:cNvPr id="7" name="Retângulo 8">
            <a:extLst>
              <a:ext uri="{FF2B5EF4-FFF2-40B4-BE49-F238E27FC236}">
                <a16:creationId xmlns:a16="http://schemas.microsoft.com/office/drawing/2014/main" xmlns="" id="{81867876-6934-4373-B4B8-19FC4E2C43E2}"/>
              </a:ext>
            </a:extLst>
          </p:cNvPr>
          <p:cNvSpPr/>
          <p:nvPr/>
        </p:nvSpPr>
        <p:spPr>
          <a:xfrm>
            <a:off x="-200175" y="4177551"/>
            <a:ext cx="5830953" cy="651987"/>
          </a:xfrm>
          <a:prstGeom prst="parallelogram">
            <a:avLst/>
          </a:prstGeom>
          <a:solidFill>
            <a:srgbClr val="40CDCF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b="1" dirty="0">
                <a:latin typeface="Cabin" panose="020B0803050202020004" pitchFamily="34" charset="0"/>
              </a:rPr>
              <a:t>COMPLIANCE GERA BONS RESULTADOS</a:t>
            </a:r>
          </a:p>
        </p:txBody>
      </p:sp>
      <p:sp>
        <p:nvSpPr>
          <p:cNvPr id="8" name="Paralelogramo 7">
            <a:extLst>
              <a:ext uri="{FF2B5EF4-FFF2-40B4-BE49-F238E27FC236}">
                <a16:creationId xmlns:a16="http://schemas.microsoft.com/office/drawing/2014/main" xmlns="" id="{79A8485D-3C83-469D-9067-8AFBA00CE4B3}"/>
              </a:ext>
            </a:extLst>
          </p:cNvPr>
          <p:cNvSpPr/>
          <p:nvPr/>
        </p:nvSpPr>
        <p:spPr>
          <a:xfrm>
            <a:off x="11836915" y="4563198"/>
            <a:ext cx="666888" cy="265208"/>
          </a:xfrm>
          <a:prstGeom prst="parallelogram">
            <a:avLst>
              <a:gd name="adj" fmla="val 53125"/>
            </a:avLst>
          </a:prstGeom>
          <a:solidFill>
            <a:srgbClr val="40CDCF"/>
          </a:solidFill>
          <a:ln>
            <a:noFill/>
          </a:ln>
          <a:effectLst>
            <a:softEdge rad="50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Paralelogramo 8">
            <a:extLst>
              <a:ext uri="{FF2B5EF4-FFF2-40B4-BE49-F238E27FC236}">
                <a16:creationId xmlns:a16="http://schemas.microsoft.com/office/drawing/2014/main" xmlns="" id="{A6322E22-947F-4337-BC94-2B07C4255224}"/>
              </a:ext>
            </a:extLst>
          </p:cNvPr>
          <p:cNvSpPr/>
          <p:nvPr/>
        </p:nvSpPr>
        <p:spPr>
          <a:xfrm>
            <a:off x="10703360" y="5467943"/>
            <a:ext cx="1300879" cy="547516"/>
          </a:xfrm>
          <a:prstGeom prst="parallelogram">
            <a:avLst>
              <a:gd name="adj" fmla="val 53125"/>
            </a:avLst>
          </a:prstGeom>
          <a:solidFill>
            <a:srgbClr val="40CDCF"/>
          </a:solidFill>
          <a:ln>
            <a:noFill/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Paralelogramo 9">
            <a:extLst>
              <a:ext uri="{FF2B5EF4-FFF2-40B4-BE49-F238E27FC236}">
                <a16:creationId xmlns:a16="http://schemas.microsoft.com/office/drawing/2014/main" xmlns="" id="{E3B48EC0-89A2-4DC3-A582-5FA92D44DA3C}"/>
              </a:ext>
            </a:extLst>
          </p:cNvPr>
          <p:cNvSpPr/>
          <p:nvPr/>
        </p:nvSpPr>
        <p:spPr>
          <a:xfrm>
            <a:off x="11467923" y="5887305"/>
            <a:ext cx="374119" cy="227454"/>
          </a:xfrm>
          <a:prstGeom prst="parallelogram">
            <a:avLst>
              <a:gd name="adj" fmla="val 53125"/>
            </a:avLst>
          </a:prstGeom>
          <a:solidFill>
            <a:srgbClr val="FF47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xmlns="" id="{A0497CA4-1ECC-4DF9-A939-43038715A89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1419" y="6360906"/>
            <a:ext cx="401939" cy="417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971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8" grpId="0" animBg="1"/>
      <p:bldP spid="9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eliever">
            <a:hlinkClick r:id="" action="ppaction://media"/>
            <a:extLst>
              <a:ext uri="{FF2B5EF4-FFF2-40B4-BE49-F238E27FC236}">
                <a16:creationId xmlns:a16="http://schemas.microsoft.com/office/drawing/2014/main" xmlns="" id="{D4131EB7-67DB-4AE3-8F85-3C954872E26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351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230852" y="3124200"/>
            <a:ext cx="609600" cy="609600"/>
          </a:xfrm>
          <a:prstGeom prst="rect">
            <a:avLst/>
          </a:prstGeom>
        </p:spPr>
      </p:pic>
      <p:grpSp>
        <p:nvGrpSpPr>
          <p:cNvPr id="55" name="color code"/>
          <p:cNvGrpSpPr/>
          <p:nvPr/>
        </p:nvGrpSpPr>
        <p:grpSpPr>
          <a:xfrm>
            <a:off x="-835704" y="0"/>
            <a:ext cx="418872" cy="2682346"/>
            <a:chOff x="-1019175" y="123825"/>
            <a:chExt cx="914400" cy="5855569"/>
          </a:xfrm>
        </p:grpSpPr>
        <p:sp>
          <p:nvSpPr>
            <p:cNvPr id="56" name="Elipse 55"/>
            <p:cNvSpPr/>
            <p:nvPr/>
          </p:nvSpPr>
          <p:spPr>
            <a:xfrm>
              <a:off x="-1019175" y="123825"/>
              <a:ext cx="914400" cy="914400"/>
            </a:xfrm>
            <a:prstGeom prst="ellipse">
              <a:avLst/>
            </a:prstGeom>
            <a:solidFill>
              <a:srgbClr val="2A649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7" name="Elipse 56"/>
            <p:cNvSpPr/>
            <p:nvPr/>
          </p:nvSpPr>
          <p:spPr>
            <a:xfrm>
              <a:off x="-1019175" y="1122363"/>
              <a:ext cx="914400" cy="914400"/>
            </a:xfrm>
            <a:prstGeom prst="ellipse">
              <a:avLst/>
            </a:prstGeom>
            <a:solidFill>
              <a:srgbClr val="40CDC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8" name="Elipse 57"/>
            <p:cNvSpPr/>
            <p:nvPr/>
          </p:nvSpPr>
          <p:spPr>
            <a:xfrm>
              <a:off x="-1019175" y="2152914"/>
              <a:ext cx="914400" cy="914400"/>
            </a:xfrm>
            <a:prstGeom prst="ellipse">
              <a:avLst/>
            </a:prstGeom>
            <a:solidFill>
              <a:srgbClr val="FF47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9" name="Elipse 58"/>
            <p:cNvSpPr/>
            <p:nvPr/>
          </p:nvSpPr>
          <p:spPr>
            <a:xfrm>
              <a:off x="-1019175" y="3134106"/>
              <a:ext cx="914400" cy="914400"/>
            </a:xfrm>
            <a:prstGeom prst="ellipse">
              <a:avLst/>
            </a:prstGeom>
            <a:solidFill>
              <a:srgbClr val="3634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0" name="Elipse 59"/>
            <p:cNvSpPr/>
            <p:nvPr/>
          </p:nvSpPr>
          <p:spPr>
            <a:xfrm>
              <a:off x="-1019175" y="4130211"/>
              <a:ext cx="914400" cy="914401"/>
            </a:xfrm>
            <a:prstGeom prst="ellipse">
              <a:avLst/>
            </a:prstGeom>
            <a:solidFill>
              <a:srgbClr val="F2F2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1" name="Elipse 60"/>
            <p:cNvSpPr/>
            <p:nvPr/>
          </p:nvSpPr>
          <p:spPr>
            <a:xfrm>
              <a:off x="-1019175" y="5064993"/>
              <a:ext cx="914400" cy="914401"/>
            </a:xfrm>
            <a:prstGeom prst="ellipse">
              <a:avLst/>
            </a:prstGeom>
            <a:solidFill>
              <a:srgbClr val="2128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pic>
        <p:nvPicPr>
          <p:cNvPr id="32" name="Imagem 3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72173"/>
            <a:ext cx="12192000" cy="8128000"/>
          </a:xfrm>
          <a:prstGeom prst="rect">
            <a:avLst/>
          </a:prstGeom>
        </p:spPr>
      </p:pic>
      <p:sp>
        <p:nvSpPr>
          <p:cNvPr id="30" name="filtro"/>
          <p:cNvSpPr/>
          <p:nvPr/>
        </p:nvSpPr>
        <p:spPr>
          <a:xfrm>
            <a:off x="-1" y="-1"/>
            <a:ext cx="12192001" cy="6857999"/>
          </a:xfrm>
          <a:prstGeom prst="rect">
            <a:avLst/>
          </a:prstGeom>
          <a:gradFill flip="none" rotWithShape="1">
            <a:gsLst>
              <a:gs pos="4000">
                <a:srgbClr val="212837">
                  <a:alpha val="89804"/>
                </a:srgbClr>
              </a:gs>
              <a:gs pos="93000">
                <a:srgbClr val="050608">
                  <a:alpha val="92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15" name="Agrupar 14"/>
          <p:cNvGrpSpPr/>
          <p:nvPr/>
        </p:nvGrpSpPr>
        <p:grpSpPr>
          <a:xfrm>
            <a:off x="5701942" y="1849742"/>
            <a:ext cx="6119722" cy="1120696"/>
            <a:chOff x="1256272" y="-3314883"/>
            <a:chExt cx="6119722" cy="1120696"/>
          </a:xfrm>
        </p:grpSpPr>
        <p:sp>
          <p:nvSpPr>
            <p:cNvPr id="13" name="Retângulo 12"/>
            <p:cNvSpPr/>
            <p:nvPr/>
          </p:nvSpPr>
          <p:spPr>
            <a:xfrm>
              <a:off x="4068678" y="-3302183"/>
              <a:ext cx="3307316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t-BR" sz="6600" spc="-450" dirty="0">
                  <a:solidFill>
                    <a:schemeClr val="bg1"/>
                  </a:solidFill>
                  <a:latin typeface="Klavika Bd" panose="02000803050000020004" pitchFamily="2" charset="0"/>
                </a:rPr>
                <a:t>PEDROZA</a:t>
              </a:r>
            </a:p>
          </p:txBody>
        </p:sp>
        <p:sp>
          <p:nvSpPr>
            <p:cNvPr id="14" name="Retângulo 13"/>
            <p:cNvSpPr/>
            <p:nvPr/>
          </p:nvSpPr>
          <p:spPr>
            <a:xfrm>
              <a:off x="1256272" y="-3314883"/>
              <a:ext cx="2961067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t-BR" sz="6600" spc="-600">
                  <a:solidFill>
                    <a:srgbClr val="40CDCF"/>
                  </a:solidFill>
                  <a:latin typeface="Klavika Lt" panose="02000000000000000000" pitchFamily="2" charset="0"/>
                </a:rPr>
                <a:t>DEIVISON</a:t>
              </a:r>
            </a:p>
          </p:txBody>
        </p:sp>
      </p:grpSp>
      <p:sp>
        <p:nvSpPr>
          <p:cNvPr id="17" name="Retângulo 16"/>
          <p:cNvSpPr/>
          <p:nvPr/>
        </p:nvSpPr>
        <p:spPr>
          <a:xfrm>
            <a:off x="6369675" y="1338822"/>
            <a:ext cx="4359822" cy="884858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pt-BR" sz="5150" dirty="0">
                <a:solidFill>
                  <a:schemeClr val="bg1"/>
                </a:solidFill>
                <a:latin typeface="Klavika Lt" panose="02000000000000000000" pitchFamily="2" charset="0"/>
              </a:rPr>
              <a:t>OBRIGADO</a:t>
            </a:r>
            <a:endParaRPr lang="pt-BR" dirty="0"/>
          </a:p>
        </p:txBody>
      </p:sp>
      <p:sp>
        <p:nvSpPr>
          <p:cNvPr id="18" name="Retângulo 17"/>
          <p:cNvSpPr/>
          <p:nvPr/>
        </p:nvSpPr>
        <p:spPr>
          <a:xfrm>
            <a:off x="6676676" y="2883042"/>
            <a:ext cx="3748141" cy="461665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pPr algn="ctr"/>
            <a:r>
              <a:rPr lang="pt-BR" sz="2400" dirty="0">
                <a:solidFill>
                  <a:srgbClr val="40CDCF"/>
                </a:solidFill>
                <a:latin typeface="Klavika Lt" panose="02000000000000000000" pitchFamily="2" charset="0"/>
              </a:rPr>
              <a:t>deivison@verdeghaia.com.br</a:t>
            </a:r>
            <a:endParaRPr lang="pt-BR" dirty="0"/>
          </a:p>
        </p:txBody>
      </p:sp>
      <p:grpSp>
        <p:nvGrpSpPr>
          <p:cNvPr id="48" name="Agrupar 47"/>
          <p:cNvGrpSpPr/>
          <p:nvPr/>
        </p:nvGrpSpPr>
        <p:grpSpPr>
          <a:xfrm>
            <a:off x="10647598" y="4383632"/>
            <a:ext cx="1727716" cy="1154115"/>
            <a:chOff x="5356717" y="4644863"/>
            <a:chExt cx="1727716" cy="1154115"/>
          </a:xfrm>
        </p:grpSpPr>
        <p:pic>
          <p:nvPicPr>
            <p:cNvPr id="39" name="Imagem 38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0"/>
                      </a14:imgEffect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56717" y="4644863"/>
              <a:ext cx="1727716" cy="1151811"/>
            </a:xfrm>
            <a:prstGeom prst="parallelogram">
              <a:avLst>
                <a:gd name="adj" fmla="val 52756"/>
              </a:avLst>
            </a:prstGeom>
          </p:spPr>
        </p:pic>
        <p:sp>
          <p:nvSpPr>
            <p:cNvPr id="41" name="Paralelogramo 40"/>
            <p:cNvSpPr/>
            <p:nvPr/>
          </p:nvSpPr>
          <p:spPr>
            <a:xfrm>
              <a:off x="5356717" y="4648200"/>
              <a:ext cx="1727716" cy="1150778"/>
            </a:xfrm>
            <a:prstGeom prst="parallelogram">
              <a:avLst>
                <a:gd name="adj" fmla="val 53125"/>
              </a:avLst>
            </a:prstGeom>
            <a:solidFill>
              <a:srgbClr val="40CDCF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43" name="Paralelogramo 42"/>
          <p:cNvSpPr/>
          <p:nvPr/>
        </p:nvSpPr>
        <p:spPr>
          <a:xfrm>
            <a:off x="11085330" y="3386065"/>
            <a:ext cx="666888" cy="265208"/>
          </a:xfrm>
          <a:prstGeom prst="parallelogram">
            <a:avLst>
              <a:gd name="adj" fmla="val 53125"/>
            </a:avLst>
          </a:prstGeom>
          <a:solidFill>
            <a:srgbClr val="40CDCF"/>
          </a:solidFill>
          <a:ln>
            <a:noFill/>
          </a:ln>
          <a:effectLst>
            <a:softEdge rad="50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4" name="Paralelogramo 43"/>
          <p:cNvSpPr/>
          <p:nvPr/>
        </p:nvSpPr>
        <p:spPr>
          <a:xfrm>
            <a:off x="11313416" y="372478"/>
            <a:ext cx="666888" cy="265208"/>
          </a:xfrm>
          <a:prstGeom prst="parallelogram">
            <a:avLst>
              <a:gd name="adj" fmla="val 53125"/>
            </a:avLst>
          </a:prstGeom>
          <a:solidFill>
            <a:srgbClr val="40CDCF"/>
          </a:solidFill>
          <a:ln>
            <a:noFill/>
          </a:ln>
          <a:effectLst>
            <a:softEdge rad="50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5" name="Paralelogramo 44"/>
          <p:cNvSpPr/>
          <p:nvPr/>
        </p:nvSpPr>
        <p:spPr>
          <a:xfrm>
            <a:off x="6072258" y="498951"/>
            <a:ext cx="1300879" cy="547516"/>
          </a:xfrm>
          <a:prstGeom prst="parallelogram">
            <a:avLst>
              <a:gd name="adj" fmla="val 53125"/>
            </a:avLst>
          </a:prstGeom>
          <a:solidFill>
            <a:srgbClr val="40CDCF"/>
          </a:solidFill>
          <a:ln>
            <a:noFill/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6" name="Paralelogramo 45"/>
          <p:cNvSpPr/>
          <p:nvPr/>
        </p:nvSpPr>
        <p:spPr>
          <a:xfrm>
            <a:off x="10627841" y="3789672"/>
            <a:ext cx="666888" cy="265208"/>
          </a:xfrm>
          <a:prstGeom prst="parallelogram">
            <a:avLst>
              <a:gd name="adj" fmla="val 53125"/>
            </a:avLst>
          </a:prstGeom>
          <a:solidFill>
            <a:srgbClr val="40CDCF"/>
          </a:solidFill>
          <a:ln>
            <a:noFill/>
          </a:ln>
          <a:effectLst>
            <a:softEdge rad="50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7" name="Paralelogramo 46"/>
          <p:cNvSpPr/>
          <p:nvPr/>
        </p:nvSpPr>
        <p:spPr>
          <a:xfrm>
            <a:off x="8941801" y="911477"/>
            <a:ext cx="1705797" cy="227454"/>
          </a:xfrm>
          <a:prstGeom prst="parallelogram">
            <a:avLst>
              <a:gd name="adj" fmla="val 53125"/>
            </a:avLst>
          </a:prstGeom>
          <a:solidFill>
            <a:srgbClr val="40CD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0" name="Paralelogramo 49"/>
          <p:cNvSpPr/>
          <p:nvPr/>
        </p:nvSpPr>
        <p:spPr>
          <a:xfrm>
            <a:off x="10647599" y="683508"/>
            <a:ext cx="374119" cy="227454"/>
          </a:xfrm>
          <a:prstGeom prst="parallelogram">
            <a:avLst>
              <a:gd name="adj" fmla="val 53125"/>
            </a:avLst>
          </a:prstGeom>
          <a:solidFill>
            <a:srgbClr val="FF47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1" name="Paralelogramo 50"/>
          <p:cNvSpPr/>
          <p:nvPr/>
        </p:nvSpPr>
        <p:spPr>
          <a:xfrm>
            <a:off x="11654525" y="5537747"/>
            <a:ext cx="374119" cy="227454"/>
          </a:xfrm>
          <a:prstGeom prst="parallelogram">
            <a:avLst>
              <a:gd name="adj" fmla="val 53125"/>
            </a:avLst>
          </a:prstGeom>
          <a:solidFill>
            <a:srgbClr val="FF47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2" name="Paralelogramo 51"/>
          <p:cNvSpPr/>
          <p:nvPr/>
        </p:nvSpPr>
        <p:spPr>
          <a:xfrm>
            <a:off x="10654589" y="3137788"/>
            <a:ext cx="374119" cy="227454"/>
          </a:xfrm>
          <a:prstGeom prst="parallelogram">
            <a:avLst>
              <a:gd name="adj" fmla="val 53125"/>
            </a:avLst>
          </a:prstGeom>
          <a:solidFill>
            <a:srgbClr val="FF47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1" name="Imagem 30">
            <a:extLst>
              <a:ext uri="{FF2B5EF4-FFF2-40B4-BE49-F238E27FC236}">
                <a16:creationId xmlns:a16="http://schemas.microsoft.com/office/drawing/2014/main" xmlns="" id="{825FA3F7-3C0E-419D-BC83-94211F5B701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1716" y="303472"/>
            <a:ext cx="6623007" cy="6554528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xmlns="" id="{BE208503-ED01-4413-85F9-183C93ACC19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6093" y="4123471"/>
            <a:ext cx="2041358" cy="2041358"/>
          </a:xfrm>
          <a:prstGeom prst="rect">
            <a:avLst/>
          </a:prstGeom>
        </p:spPr>
      </p:pic>
      <p:sp>
        <p:nvSpPr>
          <p:cNvPr id="7" name="Retângulo 6">
            <a:extLst>
              <a:ext uri="{FF2B5EF4-FFF2-40B4-BE49-F238E27FC236}">
                <a16:creationId xmlns:a16="http://schemas.microsoft.com/office/drawing/2014/main" xmlns="" id="{2A5C7FCD-05F8-44BF-81CF-0FA961479BE7}"/>
              </a:ext>
            </a:extLst>
          </p:cNvPr>
          <p:cNvSpPr/>
          <p:nvPr/>
        </p:nvSpPr>
        <p:spPr>
          <a:xfrm>
            <a:off x="8546961" y="6053423"/>
            <a:ext cx="137236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400" b="1" dirty="0">
                <a:solidFill>
                  <a:schemeClr val="bg1"/>
                </a:solidFill>
              </a:rPr>
              <a:t>bit.ly/2m5zWrV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xmlns="" id="{C5E2655C-1C33-435A-8322-A03C69E6C4FC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81" t="10794" r="11998" b="12292"/>
          <a:stretch/>
        </p:blipFill>
        <p:spPr>
          <a:xfrm>
            <a:off x="8591706" y="4710673"/>
            <a:ext cx="1330233" cy="1340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281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4.07407E-6 L 0 0.18564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28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decel="10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decel="10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" presetClass="entr" presetSubtype="2" decel="10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7" grpId="0"/>
      <p:bldP spid="18" grpId="0"/>
      <p:bldP spid="43" grpId="0" animBg="1"/>
      <p:bldP spid="44" grpId="0" animBg="1"/>
      <p:bldP spid="45" grpId="0" animBg="1"/>
      <p:bldP spid="46" grpId="0" animBg="1"/>
      <p:bldP spid="47" grpId="0" animBg="1"/>
      <p:bldP spid="50" grpId="0" animBg="1"/>
      <p:bldP spid="51" grpId="0" animBg="1"/>
      <p:bldP spid="52" grpId="0" animBg="1"/>
      <p:bldP spid="7" grpId="0"/>
    </p:bld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571</TotalTime>
  <Words>260</Words>
  <Application>Microsoft Office PowerPoint</Application>
  <PresentationFormat>Personalizar</PresentationFormat>
  <Paragraphs>70</Paragraphs>
  <Slides>8</Slides>
  <Notes>0</Notes>
  <HiddenSlides>0</HiddenSlides>
  <MMClips>2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8</vt:i4>
      </vt:variant>
    </vt:vector>
  </HeadingPairs>
  <TitlesOfParts>
    <vt:vector size="9" baseType="lpstr"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Robert de Andrade</dc:creator>
  <cp:lastModifiedBy>Débora Irene Pereira</cp:lastModifiedBy>
  <cp:revision>54</cp:revision>
  <dcterms:created xsi:type="dcterms:W3CDTF">2019-08-08T11:42:43Z</dcterms:created>
  <dcterms:modified xsi:type="dcterms:W3CDTF">2019-11-22T13:18:35Z</dcterms:modified>
</cp:coreProperties>
</file>