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4"/>
  </p:sldMasterIdLst>
  <p:notesMasterIdLst>
    <p:notesMasterId r:id="rId28"/>
  </p:notesMasterIdLst>
  <p:sldIdLst>
    <p:sldId id="256" r:id="rId5"/>
    <p:sldId id="268" r:id="rId6"/>
    <p:sldId id="271" r:id="rId7"/>
    <p:sldId id="280" r:id="rId8"/>
    <p:sldId id="5034" r:id="rId9"/>
    <p:sldId id="262" r:id="rId10"/>
    <p:sldId id="279" r:id="rId11"/>
    <p:sldId id="270" r:id="rId12"/>
    <p:sldId id="272" r:id="rId13"/>
    <p:sldId id="261" r:id="rId14"/>
    <p:sldId id="276" r:id="rId15"/>
    <p:sldId id="273" r:id="rId16"/>
    <p:sldId id="267" r:id="rId17"/>
    <p:sldId id="274" r:id="rId18"/>
    <p:sldId id="277" r:id="rId19"/>
    <p:sldId id="265" r:id="rId20"/>
    <p:sldId id="5035" r:id="rId21"/>
    <p:sldId id="5036" r:id="rId22"/>
    <p:sldId id="275" r:id="rId23"/>
    <p:sldId id="266" r:id="rId24"/>
    <p:sldId id="5037" r:id="rId25"/>
    <p:sldId id="278" r:id="rId26"/>
    <p:sldId id="5038" r:id="rId27"/>
  </p:sldIdLst>
  <p:sldSz cx="8320088" cy="467995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B7D1"/>
    <a:srgbClr val="2F638A"/>
    <a:srgbClr val="DAE9F6"/>
    <a:srgbClr val="0095A7"/>
    <a:srgbClr val="00A9A3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presProps" Target="pres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tableStyles" Target="tableStyle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notesMaster" Target="notesMasters/notesMaster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theme" Target="theme/theme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4" cy="341064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2797" y="0"/>
            <a:ext cx="4301544" cy="341064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r">
              <a:defRPr sz="1200"/>
            </a:lvl1pPr>
          </a:lstStyle>
          <a:p>
            <a:fld id="{CF00C4C7-F06D-424D-8FA3-C068FA1466DF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00" tIns="46200" rIns="92400" bIns="4620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2400" tIns="46200" rIns="92400" bIns="4620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4" cy="341063"/>
          </a:xfrm>
          <a:prstGeom prst="rect">
            <a:avLst/>
          </a:prstGeom>
        </p:spPr>
        <p:txBody>
          <a:bodyPr vert="horz" lIns="92400" tIns="46200" rIns="92400" bIns="4620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2797" y="6456612"/>
            <a:ext cx="4301544" cy="341063"/>
          </a:xfrm>
          <a:prstGeom prst="rect">
            <a:avLst/>
          </a:prstGeom>
        </p:spPr>
        <p:txBody>
          <a:bodyPr vert="horz" lIns="92400" tIns="46200" rIns="92400" bIns="46200" rtlCol="0" anchor="b"/>
          <a:lstStyle>
            <a:lvl1pPr algn="r">
              <a:defRPr sz="1200"/>
            </a:lvl1pPr>
          </a:lstStyle>
          <a:p>
            <a:fld id="{9C31F9A1-131F-4568-8ED2-B023471F85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1710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866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1pPr>
    <a:lvl2pPr marL="409331" algn="l" defTabSz="81866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2pPr>
    <a:lvl3pPr marL="818662" algn="l" defTabSz="81866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3pPr>
    <a:lvl4pPr marL="1227993" algn="l" defTabSz="81866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4pPr>
    <a:lvl5pPr marL="1637325" algn="l" defTabSz="81866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5pPr>
    <a:lvl6pPr marL="2046656" algn="l" defTabSz="81866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6pPr>
    <a:lvl7pPr marL="2455987" algn="l" defTabSz="81866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7pPr>
    <a:lvl8pPr marL="2865318" algn="l" defTabSz="81866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8pPr>
    <a:lvl9pPr marL="3274649" algn="l" defTabSz="818662" rtl="0" eaLnBrk="1" latinLnBrk="0" hangingPunct="1">
      <a:defRPr sz="107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093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1F9A1-131F-4568-8ED2-B023471F852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093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809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1F9A1-131F-4568-8ED2-B023471F852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838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093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1F9A1-131F-4568-8ED2-B023471F852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093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10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093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1F9A1-131F-4568-8ED2-B023471F852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093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17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1F9A1-131F-4568-8ED2-B023471F852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739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093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1F9A1-131F-4568-8ED2-B023471F852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093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3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>
            <a:extLst>
              <a:ext uri="{FF2B5EF4-FFF2-40B4-BE49-F238E27FC236}">
                <a16:creationId xmlns:a16="http://schemas.microsoft.com/office/drawing/2014/main" id="{623CB998-EB4C-455B-818A-0DA3C65026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51125" y="514350"/>
            <a:ext cx="4570413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ço Reservado para Anotações 2">
            <a:extLst>
              <a:ext uri="{FF2B5EF4-FFF2-40B4-BE49-F238E27FC236}">
                <a16:creationId xmlns:a16="http://schemas.microsoft.com/office/drawing/2014/main" id="{368CC394-1B38-4E31-AC93-6FFCE89E6E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10244" name="Espaço Reservado para Número de Slide 3">
            <a:extLst>
              <a:ext uri="{FF2B5EF4-FFF2-40B4-BE49-F238E27FC236}">
                <a16:creationId xmlns:a16="http://schemas.microsoft.com/office/drawing/2014/main" id="{29CE8377-15B1-4410-999C-4C784C5303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0CDF14-F818-4072-B5F0-04A3243F4E8E}" type="slidenum">
              <a:rPr lang="pt-BR" altLang="pt-BR"/>
              <a:pPr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445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1F9A1-131F-4568-8ED2-B023471F852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5883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1F9A1-131F-4568-8ED2-B023471F852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027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093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1F9A1-131F-4568-8ED2-B023471F852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093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716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1F9A1-131F-4568-8ED2-B023471F852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5862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093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1F9A1-131F-4568-8ED2-B023471F852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093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06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1F9A1-131F-4568-8ED2-B023471F852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6328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093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1F9A1-131F-4568-8ED2-B023471F852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093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544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0011" y="765909"/>
            <a:ext cx="6240066" cy="1629316"/>
          </a:xfrm>
        </p:spPr>
        <p:txBody>
          <a:bodyPr anchor="b"/>
          <a:lstStyle>
            <a:lvl1pPr algn="ctr">
              <a:defRPr sz="4094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0011" y="2458058"/>
            <a:ext cx="6240066" cy="1129904"/>
          </a:xfrm>
        </p:spPr>
        <p:txBody>
          <a:bodyPr/>
          <a:lstStyle>
            <a:lvl1pPr marL="0" indent="0" algn="ctr">
              <a:buNone/>
              <a:defRPr sz="1638"/>
            </a:lvl1pPr>
            <a:lvl2pPr marL="311993" indent="0" algn="ctr">
              <a:buNone/>
              <a:defRPr sz="1365"/>
            </a:lvl2pPr>
            <a:lvl3pPr marL="623987" indent="0" algn="ctr">
              <a:buNone/>
              <a:defRPr sz="1228"/>
            </a:lvl3pPr>
            <a:lvl4pPr marL="935980" indent="0" algn="ctr">
              <a:buNone/>
              <a:defRPr sz="1092"/>
            </a:lvl4pPr>
            <a:lvl5pPr marL="1247973" indent="0" algn="ctr">
              <a:buNone/>
              <a:defRPr sz="1092"/>
            </a:lvl5pPr>
            <a:lvl6pPr marL="1559966" indent="0" algn="ctr">
              <a:buNone/>
              <a:defRPr sz="1092"/>
            </a:lvl6pPr>
            <a:lvl7pPr marL="1871960" indent="0" algn="ctr">
              <a:buNone/>
              <a:defRPr sz="1092"/>
            </a:lvl7pPr>
            <a:lvl8pPr marL="2183953" indent="0" algn="ctr">
              <a:buNone/>
              <a:defRPr sz="1092"/>
            </a:lvl8pPr>
            <a:lvl9pPr marL="2495946" indent="0" algn="ctr">
              <a:buNone/>
              <a:defRPr sz="1092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21A7-00A1-4F5C-BA1F-851BF6A03DDE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8C4F5-3931-4972-AD15-4B74F7E78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20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21A7-00A1-4F5C-BA1F-851BF6A03DDE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8C4F5-3931-4972-AD15-4B74F7E78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714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54063" y="249164"/>
            <a:ext cx="1794019" cy="396604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2006" y="249164"/>
            <a:ext cx="5278056" cy="396604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21A7-00A1-4F5C-BA1F-851BF6A03DDE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8C4F5-3931-4972-AD15-4B74F7E78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6350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2335F8A-FD88-4228-BA21-6EF1FFC51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" y="0"/>
            <a:ext cx="8317562" cy="46799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68761" y="916740"/>
            <a:ext cx="3194797" cy="847903"/>
          </a:xfrm>
        </p:spPr>
        <p:txBody>
          <a:bodyPr/>
          <a:lstStyle>
            <a:lvl1pPr>
              <a:defRPr lang="pt-BR" sz="1861" kern="1200" spc="233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68761" y="1881347"/>
            <a:ext cx="3194797" cy="1195987"/>
          </a:xfrm>
        </p:spPr>
        <p:txBody>
          <a:bodyPr>
            <a:noAutofit/>
          </a:bodyPr>
          <a:lstStyle>
            <a:lvl1pPr marL="0" indent="0" algn="ctr">
              <a:buNone/>
              <a:defRPr lang="pt-BR" sz="2171" b="1" kern="1200" spc="233">
                <a:solidFill>
                  <a:srgbClr val="9EC427"/>
                </a:solidFill>
                <a:latin typeface="+mn-lt"/>
                <a:ea typeface="+mn-ea"/>
                <a:cs typeface="+mn-cs"/>
              </a:defRPr>
            </a:lvl1pPr>
            <a:lvl2pPr marL="354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09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3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18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72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27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81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36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5511283" y="4043453"/>
            <a:ext cx="2634694" cy="249164"/>
          </a:xfrm>
        </p:spPr>
        <p:txBody>
          <a:bodyPr/>
          <a:lstStyle>
            <a:lvl1pPr>
              <a:defRPr lang="pt-BR" sz="931" kern="1200" spc="233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95066A7-4568-4828-8C5E-565D4FCC9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79" y="185341"/>
            <a:ext cx="2222177" cy="372875"/>
          </a:xfrm>
          <a:prstGeom prst="rect">
            <a:avLst/>
          </a:prstGeom>
        </p:spPr>
      </p:pic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21A7F911-2454-4D3C-9C14-F2853F96270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668762" y="3388269"/>
            <a:ext cx="2842521" cy="444286"/>
          </a:xfrm>
        </p:spPr>
        <p:txBody>
          <a:bodyPr anchor="b"/>
          <a:lstStyle>
            <a:lvl1pPr marL="0" indent="0" algn="ctr">
              <a:buNone/>
              <a:defRPr lang="pt-BR" sz="931" kern="1200" spc="233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54559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2pPr>
            <a:lvl3pPr marL="709117" indent="0">
              <a:buNone/>
              <a:defRPr sz="1241">
                <a:solidFill>
                  <a:schemeClr val="tx1">
                    <a:tint val="75000"/>
                  </a:schemeClr>
                </a:solidFill>
              </a:defRPr>
            </a:lvl3pPr>
            <a:lvl4pPr marL="1063676" indent="0">
              <a:buNone/>
              <a:defRPr sz="1086">
                <a:solidFill>
                  <a:schemeClr val="tx1">
                    <a:tint val="75000"/>
                  </a:schemeClr>
                </a:solidFill>
              </a:defRPr>
            </a:lvl4pPr>
            <a:lvl5pPr marL="1418234" indent="0">
              <a:buNone/>
              <a:defRPr sz="1086">
                <a:solidFill>
                  <a:schemeClr val="tx1">
                    <a:tint val="75000"/>
                  </a:schemeClr>
                </a:solidFill>
              </a:defRPr>
            </a:lvl5pPr>
            <a:lvl6pPr marL="1772793" indent="0">
              <a:buNone/>
              <a:defRPr sz="1086">
                <a:solidFill>
                  <a:schemeClr val="tx1">
                    <a:tint val="75000"/>
                  </a:schemeClr>
                </a:solidFill>
              </a:defRPr>
            </a:lvl6pPr>
            <a:lvl7pPr marL="2127352" indent="0">
              <a:buNone/>
              <a:defRPr sz="1086">
                <a:solidFill>
                  <a:schemeClr val="tx1">
                    <a:tint val="75000"/>
                  </a:schemeClr>
                </a:solidFill>
              </a:defRPr>
            </a:lvl7pPr>
            <a:lvl8pPr marL="2481910" indent="0">
              <a:buNone/>
              <a:defRPr sz="1086">
                <a:solidFill>
                  <a:schemeClr val="tx1">
                    <a:tint val="75000"/>
                  </a:schemeClr>
                </a:solidFill>
              </a:defRPr>
            </a:lvl8pPr>
            <a:lvl9pPr marL="2836469" indent="0">
              <a:buNone/>
              <a:defRPr sz="10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23163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grande, avião&#10;&#10;Descrição gerada automaticamente">
            <a:extLst>
              <a:ext uri="{FF2B5EF4-FFF2-40B4-BE49-F238E27FC236}">
                <a16:creationId xmlns:a16="http://schemas.microsoft.com/office/drawing/2014/main" id="{5392FBD1-E39B-49C5-B0CA-5876256AE4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" y="0"/>
            <a:ext cx="8317562" cy="467995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F30C1B4-A611-4FDC-ACCB-A9052271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832"/>
            <a:ext cx="5208361" cy="524147"/>
          </a:xfrm>
        </p:spPr>
        <p:txBody>
          <a:bodyPr/>
          <a:lstStyle>
            <a:lvl1pPr algn="l">
              <a:defRPr lang="pt-BR" sz="3102" b="1" kern="1200" dirty="0">
                <a:solidFill>
                  <a:srgbClr val="9EC42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E39794BC-3AF0-46AB-A23E-0F95642F0B0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7817" y="964090"/>
            <a:ext cx="3674706" cy="349263"/>
          </a:xfr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pt-BR" sz="124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pt-BR" sz="1396"/>
            </a:lvl2pPr>
            <a:lvl3pPr>
              <a:defRPr lang="pt-BR" sz="1396"/>
            </a:lvl3pPr>
            <a:lvl4pPr>
              <a:defRPr lang="pt-BR" sz="1396"/>
            </a:lvl4pPr>
            <a:lvl5pPr>
              <a:defRPr lang="pt-BR" sz="1396"/>
            </a:lvl5pPr>
          </a:lstStyle>
          <a:p>
            <a:pPr marL="0" lvl="0">
              <a:lnSpc>
                <a:spcPct val="150000"/>
              </a:lnSpc>
            </a:pPr>
            <a:r>
              <a:rPr lang="pt-BR" dirty="0"/>
              <a:t>Clique para editar os estilos do texto mestre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6508F26-5F2B-46F7-8968-0364F2B5A569}"/>
              </a:ext>
            </a:extLst>
          </p:cNvPr>
          <p:cNvSpPr txBox="1"/>
          <p:nvPr userDrawn="1"/>
        </p:nvSpPr>
        <p:spPr>
          <a:xfrm>
            <a:off x="19859" y="4421153"/>
            <a:ext cx="982797" cy="235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E0609B-0DCB-4A64-8550-104F1EEE9075}" type="slidenum">
              <a:rPr lang="pt-BR" sz="931" smtClean="0">
                <a:solidFill>
                  <a:schemeClr val="accent3">
                    <a:lumMod val="75000"/>
                  </a:schemeClr>
                </a:solidFill>
                <a:latin typeface="Century" panose="02040604050505020304" pitchFamily="18" charset="0"/>
              </a:rPr>
              <a:pPr/>
              <a:t>‹nº›</a:t>
            </a:fld>
            <a:endParaRPr lang="pt-BR" sz="1250" dirty="0">
              <a:solidFill>
                <a:schemeClr val="accent3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8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21A7-00A1-4F5C-BA1F-851BF6A03DDE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8C4F5-3931-4972-AD15-4B74F7E78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235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673" y="1166738"/>
            <a:ext cx="7176076" cy="1946729"/>
          </a:xfrm>
        </p:spPr>
        <p:txBody>
          <a:bodyPr anchor="b"/>
          <a:lstStyle>
            <a:lvl1pPr>
              <a:defRPr sz="4094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673" y="3131884"/>
            <a:ext cx="7176076" cy="1023739"/>
          </a:xfrm>
        </p:spPr>
        <p:txBody>
          <a:bodyPr/>
          <a:lstStyle>
            <a:lvl1pPr marL="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1pPr>
            <a:lvl2pPr marL="311993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2pPr>
            <a:lvl3pPr marL="62398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3pPr>
            <a:lvl4pPr marL="935980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4pPr>
            <a:lvl5pPr marL="1247973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5pPr>
            <a:lvl6pPr marL="1559966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6pPr>
            <a:lvl7pPr marL="1871960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7pPr>
            <a:lvl8pPr marL="2183953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8pPr>
            <a:lvl9pPr marL="2495946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21A7-00A1-4F5C-BA1F-851BF6A03DDE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8C4F5-3931-4972-AD15-4B74F7E78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180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2006" y="1245820"/>
            <a:ext cx="3536037" cy="296938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2045" y="1245820"/>
            <a:ext cx="3536037" cy="296938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21A7-00A1-4F5C-BA1F-851BF6A03DDE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8C4F5-3931-4972-AD15-4B74F7E78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119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90" y="249164"/>
            <a:ext cx="7176076" cy="90457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090" y="1147238"/>
            <a:ext cx="3519787" cy="562244"/>
          </a:xfrm>
        </p:spPr>
        <p:txBody>
          <a:bodyPr anchor="b"/>
          <a:lstStyle>
            <a:lvl1pPr marL="0" indent="0">
              <a:buNone/>
              <a:defRPr sz="1638" b="1"/>
            </a:lvl1pPr>
            <a:lvl2pPr marL="311993" indent="0">
              <a:buNone/>
              <a:defRPr sz="1365" b="1"/>
            </a:lvl2pPr>
            <a:lvl3pPr marL="623987" indent="0">
              <a:buNone/>
              <a:defRPr sz="1228" b="1"/>
            </a:lvl3pPr>
            <a:lvl4pPr marL="935980" indent="0">
              <a:buNone/>
              <a:defRPr sz="1092" b="1"/>
            </a:lvl4pPr>
            <a:lvl5pPr marL="1247973" indent="0">
              <a:buNone/>
              <a:defRPr sz="1092" b="1"/>
            </a:lvl5pPr>
            <a:lvl6pPr marL="1559966" indent="0">
              <a:buNone/>
              <a:defRPr sz="1092" b="1"/>
            </a:lvl6pPr>
            <a:lvl7pPr marL="1871960" indent="0">
              <a:buNone/>
              <a:defRPr sz="1092" b="1"/>
            </a:lvl7pPr>
            <a:lvl8pPr marL="2183953" indent="0">
              <a:buNone/>
              <a:defRPr sz="1092" b="1"/>
            </a:lvl8pPr>
            <a:lvl9pPr marL="2495946" indent="0">
              <a:buNone/>
              <a:defRPr sz="1092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090" y="1709482"/>
            <a:ext cx="3519787" cy="251439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12045" y="1147238"/>
            <a:ext cx="3537121" cy="562244"/>
          </a:xfrm>
        </p:spPr>
        <p:txBody>
          <a:bodyPr anchor="b"/>
          <a:lstStyle>
            <a:lvl1pPr marL="0" indent="0">
              <a:buNone/>
              <a:defRPr sz="1638" b="1"/>
            </a:lvl1pPr>
            <a:lvl2pPr marL="311993" indent="0">
              <a:buNone/>
              <a:defRPr sz="1365" b="1"/>
            </a:lvl2pPr>
            <a:lvl3pPr marL="623987" indent="0">
              <a:buNone/>
              <a:defRPr sz="1228" b="1"/>
            </a:lvl3pPr>
            <a:lvl4pPr marL="935980" indent="0">
              <a:buNone/>
              <a:defRPr sz="1092" b="1"/>
            </a:lvl4pPr>
            <a:lvl5pPr marL="1247973" indent="0">
              <a:buNone/>
              <a:defRPr sz="1092" b="1"/>
            </a:lvl5pPr>
            <a:lvl6pPr marL="1559966" indent="0">
              <a:buNone/>
              <a:defRPr sz="1092" b="1"/>
            </a:lvl6pPr>
            <a:lvl7pPr marL="1871960" indent="0">
              <a:buNone/>
              <a:defRPr sz="1092" b="1"/>
            </a:lvl7pPr>
            <a:lvl8pPr marL="2183953" indent="0">
              <a:buNone/>
              <a:defRPr sz="1092" b="1"/>
            </a:lvl8pPr>
            <a:lvl9pPr marL="2495946" indent="0">
              <a:buNone/>
              <a:defRPr sz="1092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12045" y="1709482"/>
            <a:ext cx="3537121" cy="251439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21A7-00A1-4F5C-BA1F-851BF6A03DDE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8C4F5-3931-4972-AD15-4B74F7E78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473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21A7-00A1-4F5C-BA1F-851BF6A03DDE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8C4F5-3931-4972-AD15-4B74F7E78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43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21A7-00A1-4F5C-BA1F-851BF6A03DDE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8C4F5-3931-4972-AD15-4B74F7E78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08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90" y="311997"/>
            <a:ext cx="2683445" cy="1091988"/>
          </a:xfrm>
        </p:spPr>
        <p:txBody>
          <a:bodyPr anchor="b"/>
          <a:lstStyle>
            <a:lvl1pPr>
              <a:defRPr sz="2184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7121" y="673826"/>
            <a:ext cx="4212045" cy="3325798"/>
          </a:xfrm>
        </p:spPr>
        <p:txBody>
          <a:bodyPr/>
          <a:lstStyle>
            <a:lvl1pPr>
              <a:defRPr sz="2184"/>
            </a:lvl1pPr>
            <a:lvl2pPr>
              <a:defRPr sz="1911"/>
            </a:lvl2pPr>
            <a:lvl3pPr>
              <a:defRPr sz="1638"/>
            </a:lvl3pPr>
            <a:lvl4pPr>
              <a:defRPr sz="1365"/>
            </a:lvl4pPr>
            <a:lvl5pPr>
              <a:defRPr sz="1365"/>
            </a:lvl5pPr>
            <a:lvl6pPr>
              <a:defRPr sz="1365"/>
            </a:lvl6pPr>
            <a:lvl7pPr>
              <a:defRPr sz="1365"/>
            </a:lvl7pPr>
            <a:lvl8pPr>
              <a:defRPr sz="1365"/>
            </a:lvl8pPr>
            <a:lvl9pPr>
              <a:defRPr sz="1365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090" y="1403985"/>
            <a:ext cx="2683445" cy="2601056"/>
          </a:xfrm>
        </p:spPr>
        <p:txBody>
          <a:bodyPr/>
          <a:lstStyle>
            <a:lvl1pPr marL="0" indent="0">
              <a:buNone/>
              <a:defRPr sz="1092"/>
            </a:lvl1pPr>
            <a:lvl2pPr marL="311993" indent="0">
              <a:buNone/>
              <a:defRPr sz="955"/>
            </a:lvl2pPr>
            <a:lvl3pPr marL="623987" indent="0">
              <a:buNone/>
              <a:defRPr sz="819"/>
            </a:lvl3pPr>
            <a:lvl4pPr marL="935980" indent="0">
              <a:buNone/>
              <a:defRPr sz="682"/>
            </a:lvl4pPr>
            <a:lvl5pPr marL="1247973" indent="0">
              <a:buNone/>
              <a:defRPr sz="682"/>
            </a:lvl5pPr>
            <a:lvl6pPr marL="1559966" indent="0">
              <a:buNone/>
              <a:defRPr sz="682"/>
            </a:lvl6pPr>
            <a:lvl7pPr marL="1871960" indent="0">
              <a:buNone/>
              <a:defRPr sz="682"/>
            </a:lvl7pPr>
            <a:lvl8pPr marL="2183953" indent="0">
              <a:buNone/>
              <a:defRPr sz="682"/>
            </a:lvl8pPr>
            <a:lvl9pPr marL="2495946" indent="0">
              <a:buNone/>
              <a:defRPr sz="682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21A7-00A1-4F5C-BA1F-851BF6A03DDE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8C4F5-3931-4972-AD15-4B74F7E78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5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90" y="311997"/>
            <a:ext cx="2683445" cy="1091988"/>
          </a:xfrm>
        </p:spPr>
        <p:txBody>
          <a:bodyPr anchor="b"/>
          <a:lstStyle>
            <a:lvl1pPr>
              <a:defRPr sz="2184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37121" y="673826"/>
            <a:ext cx="4212045" cy="3325798"/>
          </a:xfrm>
        </p:spPr>
        <p:txBody>
          <a:bodyPr anchor="t"/>
          <a:lstStyle>
            <a:lvl1pPr marL="0" indent="0">
              <a:buNone/>
              <a:defRPr sz="2184"/>
            </a:lvl1pPr>
            <a:lvl2pPr marL="311993" indent="0">
              <a:buNone/>
              <a:defRPr sz="1911"/>
            </a:lvl2pPr>
            <a:lvl3pPr marL="623987" indent="0">
              <a:buNone/>
              <a:defRPr sz="1638"/>
            </a:lvl3pPr>
            <a:lvl4pPr marL="935980" indent="0">
              <a:buNone/>
              <a:defRPr sz="1365"/>
            </a:lvl4pPr>
            <a:lvl5pPr marL="1247973" indent="0">
              <a:buNone/>
              <a:defRPr sz="1365"/>
            </a:lvl5pPr>
            <a:lvl6pPr marL="1559966" indent="0">
              <a:buNone/>
              <a:defRPr sz="1365"/>
            </a:lvl6pPr>
            <a:lvl7pPr marL="1871960" indent="0">
              <a:buNone/>
              <a:defRPr sz="1365"/>
            </a:lvl7pPr>
            <a:lvl8pPr marL="2183953" indent="0">
              <a:buNone/>
              <a:defRPr sz="1365"/>
            </a:lvl8pPr>
            <a:lvl9pPr marL="2495946" indent="0">
              <a:buNone/>
              <a:defRPr sz="1365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090" y="1403985"/>
            <a:ext cx="2683445" cy="2601056"/>
          </a:xfrm>
        </p:spPr>
        <p:txBody>
          <a:bodyPr/>
          <a:lstStyle>
            <a:lvl1pPr marL="0" indent="0">
              <a:buNone/>
              <a:defRPr sz="1092"/>
            </a:lvl1pPr>
            <a:lvl2pPr marL="311993" indent="0">
              <a:buNone/>
              <a:defRPr sz="955"/>
            </a:lvl2pPr>
            <a:lvl3pPr marL="623987" indent="0">
              <a:buNone/>
              <a:defRPr sz="819"/>
            </a:lvl3pPr>
            <a:lvl4pPr marL="935980" indent="0">
              <a:buNone/>
              <a:defRPr sz="682"/>
            </a:lvl4pPr>
            <a:lvl5pPr marL="1247973" indent="0">
              <a:buNone/>
              <a:defRPr sz="682"/>
            </a:lvl5pPr>
            <a:lvl6pPr marL="1559966" indent="0">
              <a:buNone/>
              <a:defRPr sz="682"/>
            </a:lvl6pPr>
            <a:lvl7pPr marL="1871960" indent="0">
              <a:buNone/>
              <a:defRPr sz="682"/>
            </a:lvl7pPr>
            <a:lvl8pPr marL="2183953" indent="0">
              <a:buNone/>
              <a:defRPr sz="682"/>
            </a:lvl8pPr>
            <a:lvl9pPr marL="2495946" indent="0">
              <a:buNone/>
              <a:defRPr sz="682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21A7-00A1-4F5C-BA1F-851BF6A03DDE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8C4F5-3931-4972-AD15-4B74F7E78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74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006" y="249164"/>
            <a:ext cx="7176076" cy="904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006" y="1245820"/>
            <a:ext cx="7176076" cy="296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2006" y="4337621"/>
            <a:ext cx="1872020" cy="2491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421A7-00A1-4F5C-BA1F-851BF6A03DDE}" type="datetimeFigureOut">
              <a:rPr lang="pt-BR" smtClean="0"/>
              <a:t>05/07/2022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6029" y="4337621"/>
            <a:ext cx="2808030" cy="2491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76062" y="4337621"/>
            <a:ext cx="1872020" cy="2491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8C4F5-3931-4972-AD15-4B74F7E78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00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623987" rtl="0" eaLnBrk="1" latinLnBrk="0" hangingPunct="1">
        <a:lnSpc>
          <a:spcPct val="90000"/>
        </a:lnSpc>
        <a:spcBef>
          <a:spcPct val="0"/>
        </a:spcBef>
        <a:buNone/>
        <a:defRPr sz="30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5997" indent="-155997" algn="l" defTabSz="623987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indent="-155997" algn="l" defTabSz="623987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638" kern="1200">
          <a:solidFill>
            <a:schemeClr val="tx1"/>
          </a:solidFill>
          <a:latin typeface="+mn-lt"/>
          <a:ea typeface="+mn-ea"/>
          <a:cs typeface="+mn-cs"/>
        </a:defRPr>
      </a:lvl2pPr>
      <a:lvl3pPr marL="779983" indent="-155997" algn="l" defTabSz="623987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365" kern="1200">
          <a:solidFill>
            <a:schemeClr val="tx1"/>
          </a:solidFill>
          <a:latin typeface="+mn-lt"/>
          <a:ea typeface="+mn-ea"/>
          <a:cs typeface="+mn-cs"/>
        </a:defRPr>
      </a:lvl3pPr>
      <a:lvl4pPr marL="1091976" indent="-155997" algn="l" defTabSz="623987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8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indent="-155997" algn="l" defTabSz="623987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8" kern="1200">
          <a:solidFill>
            <a:schemeClr val="tx1"/>
          </a:solidFill>
          <a:latin typeface="+mn-lt"/>
          <a:ea typeface="+mn-ea"/>
          <a:cs typeface="+mn-cs"/>
        </a:defRPr>
      </a:lvl5pPr>
      <a:lvl6pPr marL="1715963" indent="-155997" algn="l" defTabSz="623987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8" kern="1200">
          <a:solidFill>
            <a:schemeClr val="tx1"/>
          </a:solidFill>
          <a:latin typeface="+mn-lt"/>
          <a:ea typeface="+mn-ea"/>
          <a:cs typeface="+mn-cs"/>
        </a:defRPr>
      </a:lvl6pPr>
      <a:lvl7pPr marL="2027956" indent="-155997" algn="l" defTabSz="623987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8" kern="1200">
          <a:solidFill>
            <a:schemeClr val="tx1"/>
          </a:solidFill>
          <a:latin typeface="+mn-lt"/>
          <a:ea typeface="+mn-ea"/>
          <a:cs typeface="+mn-cs"/>
        </a:defRPr>
      </a:lvl7pPr>
      <a:lvl8pPr marL="2339950" indent="-155997" algn="l" defTabSz="623987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8" kern="1200">
          <a:solidFill>
            <a:schemeClr val="tx1"/>
          </a:solidFill>
          <a:latin typeface="+mn-lt"/>
          <a:ea typeface="+mn-ea"/>
          <a:cs typeface="+mn-cs"/>
        </a:defRPr>
      </a:lvl8pPr>
      <a:lvl9pPr marL="2651943" indent="-155997" algn="l" defTabSz="623987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23987" rtl="0" eaLnBrk="1" latinLnBrk="0" hangingPunct="1">
        <a:defRPr sz="1228" kern="1200">
          <a:solidFill>
            <a:schemeClr val="tx1"/>
          </a:solidFill>
          <a:latin typeface="+mn-lt"/>
          <a:ea typeface="+mn-ea"/>
          <a:cs typeface="+mn-cs"/>
        </a:defRPr>
      </a:lvl1pPr>
      <a:lvl2pPr marL="311993" algn="l" defTabSz="623987" rtl="0" eaLnBrk="1" latinLnBrk="0" hangingPunct="1">
        <a:defRPr sz="1228" kern="1200">
          <a:solidFill>
            <a:schemeClr val="tx1"/>
          </a:solidFill>
          <a:latin typeface="+mn-lt"/>
          <a:ea typeface="+mn-ea"/>
          <a:cs typeface="+mn-cs"/>
        </a:defRPr>
      </a:lvl2pPr>
      <a:lvl3pPr marL="623987" algn="l" defTabSz="623987" rtl="0" eaLnBrk="1" latinLnBrk="0" hangingPunct="1">
        <a:defRPr sz="1228" kern="1200">
          <a:solidFill>
            <a:schemeClr val="tx1"/>
          </a:solidFill>
          <a:latin typeface="+mn-lt"/>
          <a:ea typeface="+mn-ea"/>
          <a:cs typeface="+mn-cs"/>
        </a:defRPr>
      </a:lvl3pPr>
      <a:lvl4pPr marL="935980" algn="l" defTabSz="623987" rtl="0" eaLnBrk="1" latinLnBrk="0" hangingPunct="1">
        <a:defRPr sz="1228" kern="1200">
          <a:solidFill>
            <a:schemeClr val="tx1"/>
          </a:solidFill>
          <a:latin typeface="+mn-lt"/>
          <a:ea typeface="+mn-ea"/>
          <a:cs typeface="+mn-cs"/>
        </a:defRPr>
      </a:lvl4pPr>
      <a:lvl5pPr marL="1247973" algn="l" defTabSz="623987" rtl="0" eaLnBrk="1" latinLnBrk="0" hangingPunct="1">
        <a:defRPr sz="1228" kern="1200">
          <a:solidFill>
            <a:schemeClr val="tx1"/>
          </a:solidFill>
          <a:latin typeface="+mn-lt"/>
          <a:ea typeface="+mn-ea"/>
          <a:cs typeface="+mn-cs"/>
        </a:defRPr>
      </a:lvl5pPr>
      <a:lvl6pPr marL="1559966" algn="l" defTabSz="623987" rtl="0" eaLnBrk="1" latinLnBrk="0" hangingPunct="1">
        <a:defRPr sz="1228" kern="1200">
          <a:solidFill>
            <a:schemeClr val="tx1"/>
          </a:solidFill>
          <a:latin typeface="+mn-lt"/>
          <a:ea typeface="+mn-ea"/>
          <a:cs typeface="+mn-cs"/>
        </a:defRPr>
      </a:lvl6pPr>
      <a:lvl7pPr marL="1871960" algn="l" defTabSz="623987" rtl="0" eaLnBrk="1" latinLnBrk="0" hangingPunct="1">
        <a:defRPr sz="1228" kern="1200">
          <a:solidFill>
            <a:schemeClr val="tx1"/>
          </a:solidFill>
          <a:latin typeface="+mn-lt"/>
          <a:ea typeface="+mn-ea"/>
          <a:cs typeface="+mn-cs"/>
        </a:defRPr>
      </a:lvl7pPr>
      <a:lvl8pPr marL="2183953" algn="l" defTabSz="623987" rtl="0" eaLnBrk="1" latinLnBrk="0" hangingPunct="1">
        <a:defRPr sz="1228" kern="1200">
          <a:solidFill>
            <a:schemeClr val="tx1"/>
          </a:solidFill>
          <a:latin typeface="+mn-lt"/>
          <a:ea typeface="+mn-ea"/>
          <a:cs typeface="+mn-cs"/>
        </a:defRPr>
      </a:lvl8pPr>
      <a:lvl9pPr marL="2495946" algn="l" defTabSz="623987" rtl="0" eaLnBrk="1" latinLnBrk="0" hangingPunct="1">
        <a:defRPr sz="12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.tmp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2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3.tmp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4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5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jpe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7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7.xml" /><Relationship Id="rId4" Type="http://schemas.openxmlformats.org/officeDocument/2006/relationships/hyperlink" Target="https://forms.office.com/r/N5grMpFqLW" TargetMode="Externa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Joao.mohr@sistemafiep.org.br" TargetMode="External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3.xml" /><Relationship Id="rId4" Type="http://schemas.microsoft.com/office/2007/relationships/hdphoto" Target="../media/hdphoto1.wdp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8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.tmp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253025" y="1070038"/>
            <a:ext cx="6118125" cy="2414235"/>
          </a:xfrm>
          <a:prstGeom prst="rect">
            <a:avLst/>
          </a:prstGeom>
        </p:spPr>
        <p:txBody>
          <a:bodyPr vert="horz" lIns="51503" tIns="25752" rIns="51503" bIns="25752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000" b="1" dirty="0">
              <a:solidFill>
                <a:schemeClr val="bg1"/>
              </a:solidFill>
              <a:cs typeface="Calibri Light"/>
            </a:endParaRPr>
          </a:p>
          <a:p>
            <a:r>
              <a:rPr lang="pt-BR" sz="4800" b="1" dirty="0">
                <a:solidFill>
                  <a:schemeClr val="bg1"/>
                </a:solidFill>
              </a:rPr>
              <a:t>Painel Infraestrutura</a:t>
            </a:r>
          </a:p>
          <a:p>
            <a:endParaRPr lang="pt-BR" sz="3600" b="1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11º Congresso Estadual de Profissionais – CEP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</a:rPr>
              <a:t>CREA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Foz do Iguaçu, julho 2022</a:t>
            </a:r>
            <a:endParaRPr lang="pt-BR" sz="700" b="1" dirty="0">
              <a:solidFill>
                <a:schemeClr val="bg1"/>
              </a:solidFill>
            </a:endParaRPr>
          </a:p>
          <a:p>
            <a:br>
              <a:rPr lang="pt-BR" sz="750" b="1" dirty="0"/>
            </a:br>
            <a:br>
              <a:rPr lang="pt-BR" sz="2000" b="1" dirty="0"/>
            </a:br>
            <a:endParaRPr lang="pt-BR" sz="2028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43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39603" y="178642"/>
            <a:ext cx="4686790" cy="330023"/>
          </a:xfrm>
          <a:prstGeom prst="rect">
            <a:avLst/>
          </a:prstGeom>
        </p:spPr>
        <p:txBody>
          <a:bodyPr vert="horz" lIns="51503" tIns="25752" rIns="51503" bIns="25752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u="sng" dirty="0">
                <a:solidFill>
                  <a:schemeClr val="bg1"/>
                </a:solidFill>
                <a:latin typeface="+mn-lt"/>
              </a:rPr>
              <a:t>NOVA FERROESTE</a:t>
            </a:r>
            <a:endParaRPr lang="pt-BR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9BE6A6-457A-97A8-BDCD-6D9FA49CB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4" y="676190"/>
            <a:ext cx="7091363" cy="398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49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37325" y="192603"/>
            <a:ext cx="4679810" cy="330023"/>
          </a:xfrm>
          <a:prstGeom prst="rect">
            <a:avLst/>
          </a:prstGeom>
        </p:spPr>
        <p:txBody>
          <a:bodyPr vert="horz" lIns="51503" tIns="25752" rIns="51503" bIns="25752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2000" b="1" u="sng" dirty="0">
                <a:solidFill>
                  <a:prstClr val="white"/>
                </a:solidFill>
                <a:latin typeface="Calibri" panose="020F0502020204030204"/>
              </a:rPr>
              <a:t>MALHA SUL</a:t>
            </a:r>
            <a:endParaRPr lang="pt-BR" sz="1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F3BA51D-EAC8-4D10-9878-B4193223D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15" y="822121"/>
            <a:ext cx="5961477" cy="37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49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232085" y="1619395"/>
            <a:ext cx="5855918" cy="1927698"/>
          </a:xfrm>
          <a:prstGeom prst="rect">
            <a:avLst/>
          </a:prstGeom>
        </p:spPr>
        <p:txBody>
          <a:bodyPr vert="horz" lIns="51503" tIns="25752" rIns="51503" bIns="25752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pt-BR" sz="2000" b="1" dirty="0">
              <a:solidFill>
                <a:prstClr val="white"/>
              </a:solidFill>
              <a:latin typeface="Calibri Light" panose="020F0302020204030204"/>
              <a:cs typeface="Calibri Light"/>
            </a:endParaRPr>
          </a:p>
          <a:p>
            <a:pPr>
              <a:defRPr/>
            </a:pPr>
            <a:r>
              <a:rPr lang="pt-BR" sz="3600" b="1" dirty="0">
                <a:solidFill>
                  <a:prstClr val="white"/>
                </a:solidFill>
                <a:latin typeface="Calibri Light" panose="020F0302020204030204"/>
              </a:rPr>
              <a:t>Modal Aquaviário</a:t>
            </a:r>
            <a:endParaRPr lang="pt-BR" sz="1000" b="1" dirty="0">
              <a:solidFill>
                <a:prstClr val="white"/>
              </a:solidFill>
              <a:latin typeface="Calibri Light" panose="020F0302020204030204"/>
            </a:endParaRPr>
          </a:p>
          <a:p>
            <a:pPr>
              <a:defRPr/>
            </a:pPr>
            <a:br>
              <a:rPr lang="pt-BR" sz="750" b="1" dirty="0">
                <a:solidFill>
                  <a:prstClr val="black"/>
                </a:solidFill>
                <a:latin typeface="Calibri Light" panose="020F0302020204030204"/>
              </a:rPr>
            </a:br>
            <a:br>
              <a:rPr lang="pt-BR" sz="2000" b="1" dirty="0">
                <a:solidFill>
                  <a:prstClr val="black"/>
                </a:solidFill>
                <a:latin typeface="Calibri Light" panose="020F0302020204030204"/>
              </a:rPr>
            </a:br>
            <a:endParaRPr lang="pt-BR" sz="2028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2249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61B972DD-B406-E197-7016-02FB8F74A8C8}"/>
              </a:ext>
            </a:extLst>
          </p:cNvPr>
          <p:cNvSpPr txBox="1">
            <a:spLocks/>
          </p:cNvSpPr>
          <p:nvPr/>
        </p:nvSpPr>
        <p:spPr>
          <a:xfrm>
            <a:off x="146583" y="171662"/>
            <a:ext cx="4679810" cy="330023"/>
          </a:xfrm>
          <a:prstGeom prst="rect">
            <a:avLst/>
          </a:prstGeom>
        </p:spPr>
        <p:txBody>
          <a:bodyPr vert="horz" lIns="51503" tIns="25752" rIns="51503" bIns="25752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u="sng" dirty="0">
                <a:solidFill>
                  <a:schemeClr val="bg1"/>
                </a:solidFill>
                <a:latin typeface="+mn-lt"/>
              </a:rPr>
              <a:t>PORTO DE PARANAGUÁ</a:t>
            </a:r>
            <a:endParaRPr lang="pt-BR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5D27886-3244-7C6A-02D1-6D6F0A6AE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92" y="695024"/>
            <a:ext cx="6593305" cy="39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43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232085" y="1649384"/>
            <a:ext cx="5855918" cy="1207117"/>
          </a:xfrm>
          <a:prstGeom prst="rect">
            <a:avLst/>
          </a:prstGeom>
        </p:spPr>
        <p:txBody>
          <a:bodyPr vert="horz" lIns="51503" tIns="25752" rIns="51503" bIns="25752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pt-BR" sz="2000" b="1" dirty="0">
              <a:solidFill>
                <a:prstClr val="white"/>
              </a:solidFill>
              <a:latin typeface="Calibri Light" panose="020F0302020204030204"/>
              <a:cs typeface="Calibri Light"/>
            </a:endParaRPr>
          </a:p>
          <a:p>
            <a:pPr>
              <a:defRPr/>
            </a:pPr>
            <a:r>
              <a:rPr lang="pt-BR" sz="3600" b="1" dirty="0">
                <a:solidFill>
                  <a:prstClr val="white"/>
                </a:solidFill>
                <a:latin typeface="Calibri Light" panose="020F0302020204030204"/>
              </a:rPr>
              <a:t>Modal Aeroviário</a:t>
            </a:r>
            <a:endParaRPr lang="pt-BR" sz="1000" b="1" dirty="0">
              <a:solidFill>
                <a:prstClr val="white"/>
              </a:solidFill>
              <a:latin typeface="Calibri Light" panose="020F0302020204030204"/>
            </a:endParaRPr>
          </a:p>
          <a:p>
            <a:pPr>
              <a:defRPr/>
            </a:pPr>
            <a:br>
              <a:rPr lang="pt-BR" sz="750" b="1" dirty="0">
                <a:solidFill>
                  <a:prstClr val="black"/>
                </a:solidFill>
                <a:latin typeface="Calibri Light" panose="020F0302020204030204"/>
              </a:rPr>
            </a:br>
            <a:br>
              <a:rPr lang="pt-BR" sz="2000" b="1" dirty="0">
                <a:solidFill>
                  <a:prstClr val="black"/>
                </a:solidFill>
                <a:latin typeface="Calibri Light" panose="020F0302020204030204"/>
              </a:rPr>
            </a:br>
            <a:endParaRPr lang="pt-BR" sz="2028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302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004183" y="157702"/>
            <a:ext cx="3822210" cy="330023"/>
          </a:xfrm>
          <a:prstGeom prst="rect">
            <a:avLst/>
          </a:prstGeom>
        </p:spPr>
        <p:txBody>
          <a:bodyPr vert="horz" lIns="51503" tIns="25752" rIns="51503" bIns="25752" rtlCol="0" anchor="t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2000" b="1" u="sng" dirty="0">
                <a:solidFill>
                  <a:prstClr val="white"/>
                </a:solidFill>
                <a:latin typeface="Calibri" panose="020F0502020204030204"/>
              </a:rPr>
              <a:t>Aviação Regional – Programa Voe Paraná</a:t>
            </a:r>
            <a:endParaRPr lang="pt-BR" sz="1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DE6CA3F-4866-4A53-8FF6-51443DD5C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18" y="733048"/>
            <a:ext cx="6218852" cy="34866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0F495C0-09B0-E5E5-A2CF-B3D2D47388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2" t="33613" r="52450" b="60705"/>
          <a:stretch/>
        </p:blipFill>
        <p:spPr>
          <a:xfrm>
            <a:off x="3070013" y="1854202"/>
            <a:ext cx="167164" cy="19812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BD4C19D-2CEE-D168-AE62-989EE55483A3}"/>
              </a:ext>
            </a:extLst>
          </p:cNvPr>
          <p:cNvSpPr/>
          <p:nvPr/>
        </p:nvSpPr>
        <p:spPr>
          <a:xfrm>
            <a:off x="3153595" y="1691761"/>
            <a:ext cx="167164" cy="237066"/>
          </a:xfrm>
          <a:prstGeom prst="rect">
            <a:avLst/>
          </a:prstGeom>
          <a:solidFill>
            <a:srgbClr val="2F6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53924A-7851-7A11-AF3F-0B45199ED91D}"/>
              </a:ext>
            </a:extLst>
          </p:cNvPr>
          <p:cNvSpPr txBox="1"/>
          <p:nvPr/>
        </p:nvSpPr>
        <p:spPr>
          <a:xfrm>
            <a:off x="3110177" y="1783955"/>
            <a:ext cx="69717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" b="1" dirty="0">
                <a:solidFill>
                  <a:srgbClr val="8DB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UMUARAMA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00D7F52-A72E-E8D2-C020-6D5D074752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2" t="33613" r="52450" b="60705"/>
          <a:stretch/>
        </p:blipFill>
        <p:spPr>
          <a:xfrm>
            <a:off x="4553778" y="1681847"/>
            <a:ext cx="167164" cy="19812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56FB7B90-10D5-23DF-B12B-CB891E65217A}"/>
              </a:ext>
            </a:extLst>
          </p:cNvPr>
          <p:cNvSpPr/>
          <p:nvPr/>
        </p:nvSpPr>
        <p:spPr>
          <a:xfrm>
            <a:off x="4637360" y="1504820"/>
            <a:ext cx="167164" cy="237066"/>
          </a:xfrm>
          <a:prstGeom prst="rect">
            <a:avLst/>
          </a:prstGeom>
          <a:solidFill>
            <a:srgbClr val="2F6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1C6C9F4-0D6A-ED1C-8D85-A87B85F9C9C4}"/>
              </a:ext>
            </a:extLst>
          </p:cNvPr>
          <p:cNvSpPr txBox="1"/>
          <p:nvPr/>
        </p:nvSpPr>
        <p:spPr>
          <a:xfrm>
            <a:off x="4553778" y="1583675"/>
            <a:ext cx="69717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" b="1" dirty="0">
                <a:solidFill>
                  <a:srgbClr val="8DB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APUCARANA</a:t>
            </a:r>
          </a:p>
        </p:txBody>
      </p:sp>
    </p:spTree>
    <p:extLst>
      <p:ext uri="{BB962C8B-B14F-4D97-AF65-F5344CB8AC3E}">
        <p14:creationId xmlns:p14="http://schemas.microsoft.com/office/powerpoint/2010/main" val="1505355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61B972DD-B406-E197-7016-02FB8F74A8C8}"/>
              </a:ext>
            </a:extLst>
          </p:cNvPr>
          <p:cNvSpPr txBox="1">
            <a:spLocks/>
          </p:cNvSpPr>
          <p:nvPr/>
        </p:nvSpPr>
        <p:spPr>
          <a:xfrm>
            <a:off x="132623" y="178642"/>
            <a:ext cx="4693770" cy="330023"/>
          </a:xfrm>
          <a:prstGeom prst="rect">
            <a:avLst/>
          </a:prstGeom>
        </p:spPr>
        <p:txBody>
          <a:bodyPr vert="horz" lIns="51503" tIns="25752" rIns="51503" bIns="25752" rtlCol="0" anchor="t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u="sng" dirty="0">
                <a:solidFill>
                  <a:schemeClr val="bg1"/>
                </a:solidFill>
                <a:latin typeface="+mn-lt"/>
              </a:rPr>
              <a:t>AEROPORTO AFONSO PENA (CURITIBA/SJ PINHAIS)</a:t>
            </a:r>
            <a:endParaRPr lang="pt-BR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3A48F7-569A-1943-CF0E-42F2AF342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16" y="689400"/>
            <a:ext cx="6109856" cy="39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45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39603" y="187439"/>
            <a:ext cx="5886819" cy="330023"/>
          </a:xfrm>
          <a:prstGeom prst="rect">
            <a:avLst/>
          </a:prstGeom>
        </p:spPr>
        <p:txBody>
          <a:bodyPr vert="horz" lIns="51503" tIns="25752" rIns="51503" bIns="25752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2000" b="1" u="sng" dirty="0">
                <a:solidFill>
                  <a:prstClr val="white"/>
                </a:solidFill>
                <a:latin typeface="Calibri" panose="020F0502020204030204"/>
              </a:rPr>
              <a:t>AEROPORTO DE FOZ DO IGUAÇU</a:t>
            </a:r>
            <a:endParaRPr lang="pt-BR" sz="1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D1E395-94C0-2ACC-DF93-3A23B6F472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9"/>
          <a:stretch/>
        </p:blipFill>
        <p:spPr>
          <a:xfrm>
            <a:off x="1087011" y="698015"/>
            <a:ext cx="5945752" cy="39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49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39603" y="187439"/>
            <a:ext cx="5886819" cy="330023"/>
          </a:xfrm>
          <a:prstGeom prst="rect">
            <a:avLst/>
          </a:prstGeom>
        </p:spPr>
        <p:txBody>
          <a:bodyPr vert="horz" lIns="51503" tIns="25752" rIns="51503" bIns="25752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2000" b="1" u="sng" dirty="0">
                <a:solidFill>
                  <a:prstClr val="white"/>
                </a:solidFill>
                <a:latin typeface="Calibri" panose="020F0502020204030204"/>
              </a:rPr>
              <a:t>AEROPORTO DE LONDRINA</a:t>
            </a:r>
            <a:endParaRPr lang="pt-BR" sz="1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7B3110F-7019-3146-FB93-53B05A39DE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"/>
          <a:stretch/>
        </p:blipFill>
        <p:spPr>
          <a:xfrm>
            <a:off x="1045163" y="673100"/>
            <a:ext cx="5991223" cy="388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79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232085" y="1712208"/>
            <a:ext cx="5855918" cy="1065890"/>
          </a:xfrm>
          <a:prstGeom prst="rect">
            <a:avLst/>
          </a:prstGeom>
        </p:spPr>
        <p:txBody>
          <a:bodyPr vert="horz" lIns="51503" tIns="25752" rIns="51503" bIns="25752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pt-BR" sz="2000" b="1" dirty="0">
              <a:solidFill>
                <a:prstClr val="white"/>
              </a:solidFill>
              <a:latin typeface="Calibri Light" panose="020F0302020204030204"/>
              <a:cs typeface="Calibri Light"/>
            </a:endParaRPr>
          </a:p>
          <a:p>
            <a:pPr>
              <a:defRPr/>
            </a:pPr>
            <a:r>
              <a:rPr lang="pt-BR" sz="3600" b="1" dirty="0">
                <a:solidFill>
                  <a:prstClr val="white"/>
                </a:solidFill>
                <a:latin typeface="Calibri Light" panose="020F0302020204030204"/>
              </a:rPr>
              <a:t>Modal Dutoviário</a:t>
            </a:r>
            <a:endParaRPr lang="pt-BR" sz="1000" b="1" dirty="0">
              <a:solidFill>
                <a:prstClr val="white"/>
              </a:solidFill>
              <a:latin typeface="Calibri Light" panose="020F0302020204030204"/>
            </a:endParaRPr>
          </a:p>
          <a:p>
            <a:pPr>
              <a:defRPr/>
            </a:pPr>
            <a:br>
              <a:rPr lang="pt-BR" sz="750" b="1" dirty="0">
                <a:solidFill>
                  <a:prstClr val="black"/>
                </a:solidFill>
                <a:latin typeface="Calibri Light" panose="020F0302020204030204"/>
              </a:rPr>
            </a:br>
            <a:br>
              <a:rPr lang="pt-BR" sz="2000" b="1" dirty="0">
                <a:solidFill>
                  <a:prstClr val="black"/>
                </a:solidFill>
                <a:latin typeface="Calibri Light" panose="020F0302020204030204"/>
              </a:rPr>
            </a:br>
            <a:endParaRPr lang="pt-BR" sz="2028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7920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78B855B8-95CD-734C-4A61-1EDD4F6CA8EE}"/>
              </a:ext>
            </a:extLst>
          </p:cNvPr>
          <p:cNvCxnSpPr/>
          <p:nvPr/>
        </p:nvCxnSpPr>
        <p:spPr>
          <a:xfrm>
            <a:off x="614476" y="2589314"/>
            <a:ext cx="0" cy="759831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8A319589-B072-1ACA-0896-B9819C6011A7}"/>
              </a:ext>
            </a:extLst>
          </p:cNvPr>
          <p:cNvCxnSpPr/>
          <p:nvPr/>
        </p:nvCxnSpPr>
        <p:spPr>
          <a:xfrm>
            <a:off x="614476" y="2096199"/>
            <a:ext cx="0" cy="759831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303C5400-D76F-4563-8100-135BB257C988}"/>
              </a:ext>
            </a:extLst>
          </p:cNvPr>
          <p:cNvCxnSpPr/>
          <p:nvPr/>
        </p:nvCxnSpPr>
        <p:spPr>
          <a:xfrm>
            <a:off x="614476" y="1528578"/>
            <a:ext cx="0" cy="759831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A8B177C3-6D59-1721-1404-74F2B3354D2F}"/>
              </a:ext>
            </a:extLst>
          </p:cNvPr>
          <p:cNvCxnSpPr>
            <a:stCxn id="13" idx="0"/>
            <a:endCxn id="14" idx="4"/>
          </p:cNvCxnSpPr>
          <p:nvPr/>
        </p:nvCxnSpPr>
        <p:spPr>
          <a:xfrm>
            <a:off x="614476" y="963387"/>
            <a:ext cx="0" cy="759831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ítulo 1"/>
          <p:cNvSpPr txBox="1">
            <a:spLocks/>
          </p:cNvSpPr>
          <p:nvPr/>
        </p:nvSpPr>
        <p:spPr>
          <a:xfrm>
            <a:off x="132623" y="187439"/>
            <a:ext cx="5893799" cy="330023"/>
          </a:xfrm>
          <a:prstGeom prst="rect">
            <a:avLst/>
          </a:prstGeom>
        </p:spPr>
        <p:txBody>
          <a:bodyPr vert="horz" lIns="51503" tIns="25752" rIns="51503" bIns="25752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2000" b="1" u="sng" dirty="0">
                <a:solidFill>
                  <a:prstClr val="white"/>
                </a:solidFill>
                <a:latin typeface="Calibri" panose="020F0502020204030204"/>
              </a:rPr>
              <a:t>ÍNDICE</a:t>
            </a:r>
            <a:endParaRPr lang="pt-BR" sz="1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5E376C3-F518-8190-23FD-FF371B8B17D3}"/>
              </a:ext>
            </a:extLst>
          </p:cNvPr>
          <p:cNvSpPr/>
          <p:nvPr/>
        </p:nvSpPr>
        <p:spPr>
          <a:xfrm>
            <a:off x="524476" y="963387"/>
            <a:ext cx="180000" cy="1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7A20B832-E494-BB1F-C8F0-AC30D6DCD777}"/>
              </a:ext>
            </a:extLst>
          </p:cNvPr>
          <p:cNvSpPr/>
          <p:nvPr/>
        </p:nvSpPr>
        <p:spPr>
          <a:xfrm>
            <a:off x="524476" y="1543218"/>
            <a:ext cx="180000" cy="1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394745F-BBF7-C56E-B273-4E6616E9E18D}"/>
              </a:ext>
            </a:extLst>
          </p:cNvPr>
          <p:cNvSpPr/>
          <p:nvPr/>
        </p:nvSpPr>
        <p:spPr>
          <a:xfrm>
            <a:off x="528910" y="2108409"/>
            <a:ext cx="180000" cy="1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EF8BEC4D-616E-EDC0-0624-D590B083BBBA}"/>
              </a:ext>
            </a:extLst>
          </p:cNvPr>
          <p:cNvSpPr/>
          <p:nvPr/>
        </p:nvSpPr>
        <p:spPr>
          <a:xfrm>
            <a:off x="528910" y="2680920"/>
            <a:ext cx="180000" cy="1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FA5DFD15-DB40-F807-EA48-B61AF41BD7D1}"/>
              </a:ext>
            </a:extLst>
          </p:cNvPr>
          <p:cNvSpPr/>
          <p:nvPr/>
        </p:nvSpPr>
        <p:spPr>
          <a:xfrm>
            <a:off x="524476" y="3238792"/>
            <a:ext cx="180000" cy="1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2F32B268-D6AC-8359-6533-F43B322AA2F7}"/>
              </a:ext>
            </a:extLst>
          </p:cNvPr>
          <p:cNvSpPr/>
          <p:nvPr/>
        </p:nvSpPr>
        <p:spPr>
          <a:xfrm>
            <a:off x="524476" y="3811303"/>
            <a:ext cx="180000" cy="1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3F151C9-3099-1A39-3E42-59417BE28E21}"/>
              </a:ext>
            </a:extLst>
          </p:cNvPr>
          <p:cNvSpPr txBox="1"/>
          <p:nvPr/>
        </p:nvSpPr>
        <p:spPr>
          <a:xfrm>
            <a:off x="790042" y="895213"/>
            <a:ext cx="2309057" cy="33098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pt-BR" sz="1551" b="1" dirty="0">
                <a:solidFill>
                  <a:schemeClr val="tx2"/>
                </a:solidFill>
              </a:rPr>
              <a:t>RODOVIÁRIO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CB0B723-1429-E352-EAC5-B86C04005ECF}"/>
              </a:ext>
            </a:extLst>
          </p:cNvPr>
          <p:cNvSpPr txBox="1"/>
          <p:nvPr/>
        </p:nvSpPr>
        <p:spPr>
          <a:xfrm>
            <a:off x="797357" y="1441012"/>
            <a:ext cx="2309057" cy="33098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pt-BR" sz="1551" b="1" dirty="0">
                <a:solidFill>
                  <a:schemeClr val="tx2"/>
                </a:solidFill>
              </a:rPr>
              <a:t>FERROVIÁRIO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2C934EC-67F9-5640-C7CF-B90CE3EA493F}"/>
              </a:ext>
            </a:extLst>
          </p:cNvPr>
          <p:cNvSpPr txBox="1"/>
          <p:nvPr/>
        </p:nvSpPr>
        <p:spPr>
          <a:xfrm>
            <a:off x="819125" y="2031164"/>
            <a:ext cx="2309057" cy="33098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pt-BR" sz="1551" b="1" dirty="0">
                <a:solidFill>
                  <a:schemeClr val="tx2"/>
                </a:solidFill>
              </a:rPr>
              <a:t>AQUAVIÁRIO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5CA9C25-BE88-45BB-A7F4-1E12C511F310}"/>
              </a:ext>
            </a:extLst>
          </p:cNvPr>
          <p:cNvSpPr txBox="1"/>
          <p:nvPr/>
        </p:nvSpPr>
        <p:spPr>
          <a:xfrm>
            <a:off x="826440" y="2576963"/>
            <a:ext cx="2309057" cy="33098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pt-BR" sz="1551" b="1" dirty="0">
                <a:solidFill>
                  <a:schemeClr val="tx2"/>
                </a:solidFill>
              </a:rPr>
              <a:t>AEROVIÁRIO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A33F038-2B25-A391-B763-B4711AB85453}"/>
              </a:ext>
            </a:extLst>
          </p:cNvPr>
          <p:cNvSpPr txBox="1"/>
          <p:nvPr/>
        </p:nvSpPr>
        <p:spPr>
          <a:xfrm>
            <a:off x="797357" y="3183651"/>
            <a:ext cx="2309057" cy="33098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pt-BR" sz="1551" b="1" dirty="0">
                <a:solidFill>
                  <a:schemeClr val="tx2"/>
                </a:solidFill>
              </a:rPr>
              <a:t>DUTOVIÁRIO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0EBA85B-9642-CD3D-F991-91631E35F493}"/>
              </a:ext>
            </a:extLst>
          </p:cNvPr>
          <p:cNvSpPr txBox="1"/>
          <p:nvPr/>
        </p:nvSpPr>
        <p:spPr>
          <a:xfrm>
            <a:off x="804672" y="3729450"/>
            <a:ext cx="7515416" cy="33098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pt-BR" sz="1551" b="1" dirty="0">
                <a:solidFill>
                  <a:schemeClr val="tx2"/>
                </a:solidFill>
              </a:rPr>
              <a:t>ATUALIZAÇÃO DO PELT – PLANO ESTADUAL DE LOGÍSTICA EM TRANSPORTE DO PARANÁ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01F5455-8508-EA4E-EF15-12583CFC5C28}"/>
              </a:ext>
            </a:extLst>
          </p:cNvPr>
          <p:cNvSpPr txBox="1"/>
          <p:nvPr/>
        </p:nvSpPr>
        <p:spPr>
          <a:xfrm>
            <a:off x="1102241" y="1137297"/>
            <a:ext cx="66878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tx2"/>
                </a:solidFill>
              </a:rPr>
              <a:t>Novo Modelo de Pedágio, Rodovias do Litoral e Demais Rodovias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EC061BE-43AB-9BE2-7900-4CFB4CEEBC9C}"/>
              </a:ext>
            </a:extLst>
          </p:cNvPr>
          <p:cNvSpPr txBox="1"/>
          <p:nvPr/>
        </p:nvSpPr>
        <p:spPr>
          <a:xfrm>
            <a:off x="1102240" y="1687158"/>
            <a:ext cx="66878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tx2"/>
                </a:solidFill>
              </a:rPr>
              <a:t> Nova Ferroeste e Renovação da Malha Sul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79ED25C-8523-8CB7-8634-6D8BED9F80FA}"/>
              </a:ext>
            </a:extLst>
          </p:cNvPr>
          <p:cNvSpPr txBox="1"/>
          <p:nvPr/>
        </p:nvSpPr>
        <p:spPr>
          <a:xfrm>
            <a:off x="1101911" y="2278458"/>
            <a:ext cx="66878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tx2"/>
                </a:solidFill>
              </a:rPr>
              <a:t> Canal de Acesso Marítimo, Berços e terminais, Acesso Rodo e Ferroviário aos Portos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37FDC8F-78FE-E55D-0F6E-4D6074214A1C}"/>
              </a:ext>
            </a:extLst>
          </p:cNvPr>
          <p:cNvSpPr txBox="1"/>
          <p:nvPr/>
        </p:nvSpPr>
        <p:spPr>
          <a:xfrm>
            <a:off x="1101910" y="2833529"/>
            <a:ext cx="66878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tx2"/>
                </a:solidFill>
              </a:rPr>
              <a:t>Programa Voe Paraná e Concessões da Infraero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F444B22-75A9-34C7-63F5-9A735A6D5AC0}"/>
              </a:ext>
            </a:extLst>
          </p:cNvPr>
          <p:cNvSpPr txBox="1"/>
          <p:nvPr/>
        </p:nvSpPr>
        <p:spPr>
          <a:xfrm>
            <a:off x="1068907" y="3420762"/>
            <a:ext cx="66878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tx2"/>
                </a:solidFill>
              </a:rPr>
              <a:t> Ampliação da rede de Gasodutos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B5473DF-2F84-7230-AF04-2D4D058F1608}"/>
              </a:ext>
            </a:extLst>
          </p:cNvPr>
          <p:cNvSpPr txBox="1"/>
          <p:nvPr/>
        </p:nvSpPr>
        <p:spPr>
          <a:xfrm>
            <a:off x="1068906" y="4005327"/>
            <a:ext cx="66878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tx2"/>
                </a:solidFill>
              </a:rPr>
              <a:t>Rodada de atualização</a:t>
            </a: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E4D1E7FE-F8AD-27C0-5D48-D3294C459064}"/>
              </a:ext>
            </a:extLst>
          </p:cNvPr>
          <p:cNvCxnSpPr/>
          <p:nvPr/>
        </p:nvCxnSpPr>
        <p:spPr>
          <a:xfrm>
            <a:off x="614476" y="3231472"/>
            <a:ext cx="0" cy="759831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51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3" grpId="0"/>
      <p:bldP spid="24" grpId="0"/>
      <p:bldP spid="25" grpId="0"/>
      <p:bldP spid="26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61B972DD-B406-E197-7016-02FB8F74A8C8}"/>
              </a:ext>
            </a:extLst>
          </p:cNvPr>
          <p:cNvSpPr txBox="1">
            <a:spLocks/>
          </p:cNvSpPr>
          <p:nvPr/>
        </p:nvSpPr>
        <p:spPr>
          <a:xfrm>
            <a:off x="146583" y="157702"/>
            <a:ext cx="4679810" cy="330023"/>
          </a:xfrm>
          <a:prstGeom prst="rect">
            <a:avLst/>
          </a:prstGeom>
        </p:spPr>
        <p:txBody>
          <a:bodyPr vert="horz" lIns="51503" tIns="25752" rIns="51503" bIns="25752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u="sng" dirty="0">
                <a:solidFill>
                  <a:schemeClr val="bg1"/>
                </a:solidFill>
                <a:latin typeface="+mn-lt"/>
              </a:rPr>
              <a:t>GÁS</a:t>
            </a:r>
            <a:endParaRPr lang="pt-BR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2209AD2-39D1-6006-15E1-F902AB90F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" y="765718"/>
            <a:ext cx="7091363" cy="3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91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80800" y="1467903"/>
            <a:ext cx="5855918" cy="1065890"/>
          </a:xfrm>
          <a:prstGeom prst="rect">
            <a:avLst/>
          </a:prstGeom>
        </p:spPr>
        <p:txBody>
          <a:bodyPr vert="horz" lIns="51503" tIns="25752" rIns="51503" bIns="25752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pt-BR" sz="2000" b="1" dirty="0">
              <a:solidFill>
                <a:prstClr val="white"/>
              </a:solidFill>
              <a:latin typeface="Calibri Light" panose="020F0302020204030204"/>
              <a:cs typeface="Calibri Light"/>
            </a:endParaRPr>
          </a:p>
          <a:p>
            <a:pPr algn="l">
              <a:defRPr/>
            </a:pPr>
            <a:r>
              <a:rPr lang="pt-BR" sz="3600" b="1" dirty="0">
                <a:solidFill>
                  <a:prstClr val="white"/>
                </a:solidFill>
                <a:latin typeface="Calibri Light" panose="020F0302020204030204"/>
              </a:rPr>
              <a:t>Rodada de </a:t>
            </a:r>
          </a:p>
          <a:p>
            <a:pPr algn="l">
              <a:defRPr/>
            </a:pPr>
            <a:r>
              <a:rPr lang="pt-BR" sz="3600" b="1" dirty="0">
                <a:solidFill>
                  <a:prstClr val="white"/>
                </a:solidFill>
                <a:latin typeface="Calibri Light" panose="020F0302020204030204"/>
              </a:rPr>
              <a:t>atualização do PELT</a:t>
            </a:r>
            <a:endParaRPr lang="pt-BR" sz="1000" b="1" dirty="0">
              <a:solidFill>
                <a:prstClr val="white"/>
              </a:solidFill>
              <a:latin typeface="Calibri Light" panose="020F0302020204030204"/>
            </a:endParaRPr>
          </a:p>
          <a:p>
            <a:pPr>
              <a:defRPr/>
            </a:pPr>
            <a:br>
              <a:rPr lang="pt-BR" sz="750" b="1" dirty="0">
                <a:solidFill>
                  <a:prstClr val="black"/>
                </a:solidFill>
                <a:latin typeface="Calibri Light" panose="020F0302020204030204"/>
              </a:rPr>
            </a:br>
            <a:br>
              <a:rPr lang="pt-BR" sz="2000" b="1" dirty="0">
                <a:solidFill>
                  <a:prstClr val="black"/>
                </a:solidFill>
                <a:latin typeface="Calibri Light" panose="020F0302020204030204"/>
              </a:rPr>
            </a:br>
            <a:endParaRPr lang="pt-BR" sz="2028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F708E87-4D3F-E6A9-E68D-D0FE3932A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12" t="3729" r="31961" b="4544"/>
          <a:stretch/>
        </p:blipFill>
        <p:spPr>
          <a:xfrm>
            <a:off x="5039670" y="655256"/>
            <a:ext cx="2645224" cy="3757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0767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ela 43">
            <a:extLst>
              <a:ext uri="{FF2B5EF4-FFF2-40B4-BE49-F238E27FC236}">
                <a16:creationId xmlns:a16="http://schemas.microsoft.com/office/drawing/2014/main" id="{3DD6B637-77D3-581F-0662-5A672620F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304813"/>
              </p:ext>
            </p:extLst>
          </p:nvPr>
        </p:nvGraphicFramePr>
        <p:xfrm>
          <a:off x="628432" y="805472"/>
          <a:ext cx="7182359" cy="2875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4966">
                  <a:extLst>
                    <a:ext uri="{9D8B030D-6E8A-4147-A177-3AD203B41FA5}">
                      <a16:colId xmlns:a16="http://schemas.microsoft.com/office/drawing/2014/main" val="2201597465"/>
                    </a:ext>
                  </a:extLst>
                </a:gridCol>
                <a:gridCol w="1318421">
                  <a:extLst>
                    <a:ext uri="{9D8B030D-6E8A-4147-A177-3AD203B41FA5}">
                      <a16:colId xmlns:a16="http://schemas.microsoft.com/office/drawing/2014/main" val="215714047"/>
                    </a:ext>
                  </a:extLst>
                </a:gridCol>
                <a:gridCol w="1452379">
                  <a:extLst>
                    <a:ext uri="{9D8B030D-6E8A-4147-A177-3AD203B41FA5}">
                      <a16:colId xmlns:a16="http://schemas.microsoft.com/office/drawing/2014/main" val="3286496562"/>
                    </a:ext>
                  </a:extLst>
                </a:gridCol>
                <a:gridCol w="2846593">
                  <a:extLst>
                    <a:ext uri="{9D8B030D-6E8A-4147-A177-3AD203B41FA5}">
                      <a16:colId xmlns:a16="http://schemas.microsoft.com/office/drawing/2014/main" val="3032009903"/>
                    </a:ext>
                  </a:extLst>
                </a:gridCol>
              </a:tblGrid>
              <a:tr h="372859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lang="pt-BR" sz="1400" dirty="0">
                          <a:effectLst/>
                        </a:rPr>
                        <a:t>DATA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lang="pt-BR" sz="1400" dirty="0">
                          <a:effectLst/>
                        </a:rPr>
                        <a:t>CIDADE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lang="pt-BR" sz="1400" dirty="0">
                          <a:effectLst/>
                        </a:rPr>
                        <a:t>HORÁRIO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lang="pt-BR" sz="1400" dirty="0">
                          <a:effectLst/>
                        </a:rPr>
                        <a:t>LOCAL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 anchor="ctr"/>
                </a:tc>
                <a:extLst>
                  <a:ext uri="{0D108BD9-81ED-4DB2-BD59-A6C34878D82A}">
                    <a16:rowId xmlns:a16="http://schemas.microsoft.com/office/drawing/2014/main" val="1031162050"/>
                  </a:ext>
                </a:extLst>
              </a:tr>
              <a:tr h="319842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020381"/>
                  </a:ext>
                </a:extLst>
              </a:tr>
              <a:tr h="305677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247569"/>
                  </a:ext>
                </a:extLst>
              </a:tr>
              <a:tr h="319787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246525"/>
                  </a:ext>
                </a:extLst>
              </a:tr>
              <a:tr h="319787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685743"/>
                  </a:ext>
                </a:extLst>
              </a:tr>
              <a:tr h="327053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879112"/>
                  </a:ext>
                </a:extLst>
              </a:tr>
              <a:tr h="292539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649415"/>
                  </a:ext>
                </a:extLst>
              </a:tr>
              <a:tr h="325230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324603"/>
                  </a:ext>
                </a:extLst>
              </a:tr>
              <a:tr h="292539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pt-B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89" marR="46589" marT="0" marB="0">
                    <a:solidFill>
                      <a:srgbClr val="DA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81148"/>
                  </a:ext>
                </a:extLst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139603" y="187439"/>
            <a:ext cx="5886819" cy="330023"/>
          </a:xfrm>
          <a:prstGeom prst="rect">
            <a:avLst/>
          </a:prstGeom>
        </p:spPr>
        <p:txBody>
          <a:bodyPr vert="horz" lIns="51503" tIns="25752" rIns="51503" bIns="25752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2000" b="1" u="sng" dirty="0">
                <a:solidFill>
                  <a:prstClr val="white"/>
                </a:solidFill>
                <a:latin typeface="Calibri" panose="020F0502020204030204"/>
              </a:rPr>
              <a:t>RODADA DE ATUALIZAÇÃO DO PELT</a:t>
            </a:r>
            <a:endParaRPr lang="pt-BR" sz="1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46288D8-B152-5446-E541-0092F051852B}"/>
              </a:ext>
            </a:extLst>
          </p:cNvPr>
          <p:cNvSpPr txBox="1"/>
          <p:nvPr/>
        </p:nvSpPr>
        <p:spPr>
          <a:xfrm>
            <a:off x="523151" y="1178320"/>
            <a:ext cx="1723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15/</a:t>
            </a:r>
            <a:r>
              <a:rPr lang="pt-BR" sz="1400" dirty="0" err="1"/>
              <a:t>jul</a:t>
            </a:r>
            <a:r>
              <a:rPr lang="pt-BR" sz="1400" dirty="0"/>
              <a:t> (sexta-feira)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9BCBEB9-8AF9-2C87-0EC1-11B6B4FAEBB1}"/>
              </a:ext>
            </a:extLst>
          </p:cNvPr>
          <p:cNvSpPr txBox="1"/>
          <p:nvPr/>
        </p:nvSpPr>
        <p:spPr>
          <a:xfrm>
            <a:off x="585496" y="1817577"/>
            <a:ext cx="1647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20/</a:t>
            </a:r>
            <a:r>
              <a:rPr lang="pt-BR" sz="1400" dirty="0" err="1"/>
              <a:t>jul</a:t>
            </a:r>
            <a:r>
              <a:rPr lang="pt-BR" sz="1400" dirty="0"/>
              <a:t> (quarta-feira)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D5A34B-CC36-9659-7F64-8A03F68221BD}"/>
              </a:ext>
            </a:extLst>
          </p:cNvPr>
          <p:cNvSpPr txBox="1"/>
          <p:nvPr/>
        </p:nvSpPr>
        <p:spPr>
          <a:xfrm>
            <a:off x="529658" y="2133774"/>
            <a:ext cx="1723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21/</a:t>
            </a:r>
            <a:r>
              <a:rPr lang="pt-BR" sz="1400" dirty="0" err="1"/>
              <a:t>jul</a:t>
            </a:r>
            <a:r>
              <a:rPr lang="pt-BR" sz="1400" dirty="0"/>
              <a:t> (quinta-feira)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514EDAE-D174-F601-8952-E144D82F8A10}"/>
              </a:ext>
            </a:extLst>
          </p:cNvPr>
          <p:cNvSpPr txBox="1"/>
          <p:nvPr/>
        </p:nvSpPr>
        <p:spPr>
          <a:xfrm>
            <a:off x="558050" y="2433131"/>
            <a:ext cx="1654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22/</a:t>
            </a:r>
            <a:r>
              <a:rPr lang="pt-BR" sz="1400" dirty="0" err="1"/>
              <a:t>jul</a:t>
            </a:r>
            <a:r>
              <a:rPr lang="pt-BR" sz="1400" dirty="0"/>
              <a:t> (sexta-feira)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1A57253-7F6E-E233-5B73-66DD3CB4B12E}"/>
              </a:ext>
            </a:extLst>
          </p:cNvPr>
          <p:cNvSpPr txBox="1"/>
          <p:nvPr/>
        </p:nvSpPr>
        <p:spPr>
          <a:xfrm>
            <a:off x="550598" y="2742348"/>
            <a:ext cx="1723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27/</a:t>
            </a:r>
            <a:r>
              <a:rPr lang="pt-BR" sz="1400" dirty="0" err="1"/>
              <a:t>jul</a:t>
            </a:r>
            <a:r>
              <a:rPr lang="pt-BR" sz="1400" dirty="0"/>
              <a:t> (quarta-feira)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077C22E-850E-7C02-5A6D-39181ED5E0DF}"/>
              </a:ext>
            </a:extLst>
          </p:cNvPr>
          <p:cNvSpPr txBox="1"/>
          <p:nvPr/>
        </p:nvSpPr>
        <p:spPr>
          <a:xfrm>
            <a:off x="564557" y="3050341"/>
            <a:ext cx="1654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28/</a:t>
            </a:r>
            <a:r>
              <a:rPr lang="pt-BR" sz="1400" dirty="0" err="1"/>
              <a:t>jul</a:t>
            </a:r>
            <a:r>
              <a:rPr lang="pt-BR" sz="1400" dirty="0"/>
              <a:t> (quinta-feira)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61AE8E-20B7-1D78-9B0E-9C76E1F19654}"/>
              </a:ext>
            </a:extLst>
          </p:cNvPr>
          <p:cNvSpPr txBox="1"/>
          <p:nvPr/>
        </p:nvSpPr>
        <p:spPr>
          <a:xfrm>
            <a:off x="498228" y="3362568"/>
            <a:ext cx="1723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29/</a:t>
            </a:r>
            <a:r>
              <a:rPr lang="pt-BR" sz="1400" dirty="0" err="1"/>
              <a:t>jul</a:t>
            </a:r>
            <a:r>
              <a:rPr lang="pt-BR" sz="1400" dirty="0"/>
              <a:t> (sexta-feira)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AF10395-DBCF-FAA3-E19D-F749863B4E3B}"/>
              </a:ext>
            </a:extLst>
          </p:cNvPr>
          <p:cNvSpPr txBox="1"/>
          <p:nvPr/>
        </p:nvSpPr>
        <p:spPr>
          <a:xfrm>
            <a:off x="2237864" y="1186272"/>
            <a:ext cx="1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Londrina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E3C6F1F-90B8-8F1D-5FC3-804E317A6DBB}"/>
              </a:ext>
            </a:extLst>
          </p:cNvPr>
          <p:cNvSpPr txBox="1"/>
          <p:nvPr/>
        </p:nvSpPr>
        <p:spPr>
          <a:xfrm>
            <a:off x="2205623" y="1811569"/>
            <a:ext cx="1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Cascavel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CAF3EAD-3B37-801A-4044-CFA563D03CF9}"/>
              </a:ext>
            </a:extLst>
          </p:cNvPr>
          <p:cNvSpPr txBox="1"/>
          <p:nvPr/>
        </p:nvSpPr>
        <p:spPr>
          <a:xfrm>
            <a:off x="2124023" y="2148051"/>
            <a:ext cx="1449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Francisco Beltrão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43CDA85-6907-D5B8-5E36-828F457A3FEF}"/>
              </a:ext>
            </a:extLst>
          </p:cNvPr>
          <p:cNvSpPr txBox="1"/>
          <p:nvPr/>
        </p:nvSpPr>
        <p:spPr>
          <a:xfrm>
            <a:off x="2167603" y="2446183"/>
            <a:ext cx="1449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Pato Branco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3C7A4A7-0A75-39BE-7963-1CD06D396627}"/>
              </a:ext>
            </a:extLst>
          </p:cNvPr>
          <p:cNvSpPr txBox="1"/>
          <p:nvPr/>
        </p:nvSpPr>
        <p:spPr>
          <a:xfrm>
            <a:off x="2148472" y="2736023"/>
            <a:ext cx="1449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Guarapuava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3478B4D-DA5B-454C-660A-D73DB7AF94EA}"/>
              </a:ext>
            </a:extLst>
          </p:cNvPr>
          <p:cNvSpPr txBox="1"/>
          <p:nvPr/>
        </p:nvSpPr>
        <p:spPr>
          <a:xfrm>
            <a:off x="2154979" y="3063576"/>
            <a:ext cx="1449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Ponta Grossa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07E5020-CDC8-DB38-7C66-14BAA740B669}"/>
              </a:ext>
            </a:extLst>
          </p:cNvPr>
          <p:cNvSpPr txBox="1"/>
          <p:nvPr/>
        </p:nvSpPr>
        <p:spPr>
          <a:xfrm>
            <a:off x="2167603" y="3355454"/>
            <a:ext cx="1329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Curitiba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9A31BBE-E86B-AD06-87BE-9AD7E23C9489}"/>
              </a:ext>
            </a:extLst>
          </p:cNvPr>
          <p:cNvSpPr txBox="1"/>
          <p:nvPr/>
        </p:nvSpPr>
        <p:spPr>
          <a:xfrm>
            <a:off x="3529550" y="1161068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08h30 às 12h00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C6BDF6A-040D-AB96-4A35-157331F7E474}"/>
              </a:ext>
            </a:extLst>
          </p:cNvPr>
          <p:cNvSpPr txBox="1"/>
          <p:nvPr/>
        </p:nvSpPr>
        <p:spPr>
          <a:xfrm>
            <a:off x="3531532" y="1821603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13h30 às 17h00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CA34ED2-FA48-578C-FD83-08476C5FEDED}"/>
              </a:ext>
            </a:extLst>
          </p:cNvPr>
          <p:cNvSpPr txBox="1"/>
          <p:nvPr/>
        </p:nvSpPr>
        <p:spPr>
          <a:xfrm>
            <a:off x="3533064" y="2155450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13h30 às 17h00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51B6867-90D9-DB5D-9997-1548E3A5C2BE}"/>
              </a:ext>
            </a:extLst>
          </p:cNvPr>
          <p:cNvSpPr txBox="1"/>
          <p:nvPr/>
        </p:nvSpPr>
        <p:spPr>
          <a:xfrm>
            <a:off x="488251" y="1499640"/>
            <a:ext cx="1723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19/</a:t>
            </a:r>
            <a:r>
              <a:rPr lang="pt-BR" sz="1400" dirty="0" err="1"/>
              <a:t>jul</a:t>
            </a:r>
            <a:r>
              <a:rPr lang="pt-BR" sz="1400" dirty="0"/>
              <a:t> (terça-feira)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B9D2E15-2EC2-1AEE-43DA-7086123E40B9}"/>
              </a:ext>
            </a:extLst>
          </p:cNvPr>
          <p:cNvSpPr txBox="1"/>
          <p:nvPr/>
        </p:nvSpPr>
        <p:spPr>
          <a:xfrm>
            <a:off x="2237864" y="1493632"/>
            <a:ext cx="123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Maringá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FBB5FD6-F192-451A-A3EB-D80EAF69E9FA}"/>
              </a:ext>
            </a:extLst>
          </p:cNvPr>
          <p:cNvSpPr txBox="1"/>
          <p:nvPr/>
        </p:nvSpPr>
        <p:spPr>
          <a:xfrm>
            <a:off x="3529550" y="1496348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08h30 às 12h00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5FBACAF-FCEA-13AC-C4C4-0F0EE2248F4E}"/>
              </a:ext>
            </a:extLst>
          </p:cNvPr>
          <p:cNvSpPr txBox="1"/>
          <p:nvPr/>
        </p:nvSpPr>
        <p:spPr>
          <a:xfrm>
            <a:off x="3518002" y="2451147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13h30 às 17h00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8232397-43E3-3F71-4D80-F26EB81A31E0}"/>
              </a:ext>
            </a:extLst>
          </p:cNvPr>
          <p:cNvSpPr txBox="1"/>
          <p:nvPr/>
        </p:nvSpPr>
        <p:spPr>
          <a:xfrm>
            <a:off x="3519534" y="2754514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13h30 às 17h00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9682911-B44E-746D-10D6-278CEAC16E91}"/>
              </a:ext>
            </a:extLst>
          </p:cNvPr>
          <p:cNvSpPr txBox="1"/>
          <p:nvPr/>
        </p:nvSpPr>
        <p:spPr>
          <a:xfrm>
            <a:off x="3530506" y="3057976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13h30 às 17h00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882CCD2B-2155-68AA-5666-0F7170051B58}"/>
              </a:ext>
            </a:extLst>
          </p:cNvPr>
          <p:cNvSpPr txBox="1"/>
          <p:nvPr/>
        </p:nvSpPr>
        <p:spPr>
          <a:xfrm>
            <a:off x="3532038" y="3347167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08h30 às 12h00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932D1A0E-8C36-31E5-D96F-F75FEB51BBDD}"/>
              </a:ext>
            </a:extLst>
          </p:cNvPr>
          <p:cNvSpPr txBox="1"/>
          <p:nvPr/>
        </p:nvSpPr>
        <p:spPr>
          <a:xfrm>
            <a:off x="4874785" y="1160116"/>
            <a:ext cx="2970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Sinduscon Norte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42BD7CE-B254-4FF5-CAC6-556DF3C6152C}"/>
              </a:ext>
            </a:extLst>
          </p:cNvPr>
          <p:cNvSpPr txBox="1"/>
          <p:nvPr/>
        </p:nvSpPr>
        <p:spPr>
          <a:xfrm>
            <a:off x="4867916" y="1466351"/>
            <a:ext cx="2991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ACIM - Associação Comercial </a:t>
            </a:r>
            <a:r>
              <a:rPr lang="pt-BR" sz="1400" dirty="0" err="1"/>
              <a:t>Mgá</a:t>
            </a:r>
            <a:endParaRPr lang="pt-BR" sz="1400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73AF494-BCAB-6C29-5A65-1B0679A3F909}"/>
              </a:ext>
            </a:extLst>
          </p:cNvPr>
          <p:cNvSpPr txBox="1"/>
          <p:nvPr/>
        </p:nvSpPr>
        <p:spPr>
          <a:xfrm>
            <a:off x="4935255" y="1800738"/>
            <a:ext cx="2777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SESI Cascavel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069DAF1-3977-F288-F667-7413EC2E2FFC}"/>
              </a:ext>
            </a:extLst>
          </p:cNvPr>
          <p:cNvSpPr txBox="1"/>
          <p:nvPr/>
        </p:nvSpPr>
        <p:spPr>
          <a:xfrm>
            <a:off x="4867916" y="2106973"/>
            <a:ext cx="2977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ACEFB – Associação Com. </a:t>
            </a:r>
            <a:r>
              <a:rPr lang="pt-BR" sz="1400" dirty="0" err="1"/>
              <a:t>Fco</a:t>
            </a:r>
            <a:r>
              <a:rPr lang="pt-BR" sz="1400" dirty="0"/>
              <a:t> Beltrão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DD0AC8E-812F-D8BB-BB42-E6973D31E9FB}"/>
              </a:ext>
            </a:extLst>
          </p:cNvPr>
          <p:cNvSpPr txBox="1"/>
          <p:nvPr/>
        </p:nvSpPr>
        <p:spPr>
          <a:xfrm>
            <a:off x="4881765" y="2433131"/>
            <a:ext cx="2963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Casa da Indústria de Pato Branco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9B68B5D-0C08-4404-E1BA-59BF4C4FF6E0}"/>
              </a:ext>
            </a:extLst>
          </p:cNvPr>
          <p:cNvSpPr txBox="1"/>
          <p:nvPr/>
        </p:nvSpPr>
        <p:spPr>
          <a:xfrm>
            <a:off x="4949215" y="2739366"/>
            <a:ext cx="2645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ACIG – Associação Com. </a:t>
            </a:r>
            <a:r>
              <a:rPr lang="pt-BR" sz="1400" dirty="0" err="1"/>
              <a:t>Gpva</a:t>
            </a:r>
            <a:endParaRPr lang="pt-BR" sz="1400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FE690351-1C30-25EA-FFD5-67D37AC49A29}"/>
              </a:ext>
            </a:extLst>
          </p:cNvPr>
          <p:cNvSpPr txBox="1"/>
          <p:nvPr/>
        </p:nvSpPr>
        <p:spPr>
          <a:xfrm>
            <a:off x="4928745" y="3066773"/>
            <a:ext cx="2916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Hotel Bourbon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8BDB1EA1-FF01-D80A-4FD5-549632C2C165}"/>
              </a:ext>
            </a:extLst>
          </p:cNvPr>
          <p:cNvSpPr txBox="1"/>
          <p:nvPr/>
        </p:nvSpPr>
        <p:spPr>
          <a:xfrm>
            <a:off x="4935255" y="3373008"/>
            <a:ext cx="2903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Campus da Indústria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BC2C4230-3447-1087-2336-766DD1D3D8AB}"/>
              </a:ext>
            </a:extLst>
          </p:cNvPr>
          <p:cNvSpPr txBox="1"/>
          <p:nvPr/>
        </p:nvSpPr>
        <p:spPr>
          <a:xfrm>
            <a:off x="3291478" y="3876919"/>
            <a:ext cx="5469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u="sng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hlinkClick r:id="rId4"/>
              </a:rPr>
              <a:t>https://forms.office.com/r/N5grMpFqLW</a:t>
            </a:r>
            <a:r>
              <a:rPr lang="pt-BR" sz="1800" dirty="0">
                <a:solidFill>
                  <a:srgbClr val="46464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endParaRPr lang="pt-BR" dirty="0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AF45A1C3-8CE0-594B-ECBA-484ED449390E}"/>
              </a:ext>
            </a:extLst>
          </p:cNvPr>
          <p:cNvSpPr txBox="1"/>
          <p:nvPr/>
        </p:nvSpPr>
        <p:spPr>
          <a:xfrm>
            <a:off x="1338539" y="3878074"/>
            <a:ext cx="2105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Link para inscrição: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24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B833038-F01C-5A85-E9BF-E51A09BFF5A7}"/>
              </a:ext>
            </a:extLst>
          </p:cNvPr>
          <p:cNvSpPr txBox="1">
            <a:spLocks/>
          </p:cNvSpPr>
          <p:nvPr/>
        </p:nvSpPr>
        <p:spPr>
          <a:xfrm>
            <a:off x="1216634" y="1277369"/>
            <a:ext cx="5886819" cy="3587798"/>
          </a:xfrm>
          <a:prstGeom prst="rect">
            <a:avLst/>
          </a:prstGeom>
        </p:spPr>
        <p:txBody>
          <a:bodyPr vert="horz" lIns="51503" tIns="25752" rIns="51503" bIns="25752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3600" b="1" dirty="0">
                <a:solidFill>
                  <a:prstClr val="white"/>
                </a:solidFill>
                <a:latin typeface="Calibri" panose="020F0502020204030204"/>
              </a:rPr>
              <a:t>Obrigado!</a:t>
            </a:r>
          </a:p>
          <a:p>
            <a:pPr>
              <a:defRPr/>
            </a:pPr>
            <a:endParaRPr lang="pt-BR" sz="1600" b="1" dirty="0">
              <a:solidFill>
                <a:prstClr val="white"/>
              </a:solidFill>
              <a:latin typeface="Calibri" panose="020F0502020204030204"/>
            </a:endParaRPr>
          </a:p>
          <a:p>
            <a:pPr>
              <a:defRPr/>
            </a:pPr>
            <a:endParaRPr lang="pt-BR" sz="1600" b="1" dirty="0">
              <a:solidFill>
                <a:prstClr val="white"/>
              </a:solidFill>
              <a:latin typeface="Calibri" panose="020F0502020204030204"/>
            </a:endParaRPr>
          </a:p>
          <a:p>
            <a:pPr>
              <a:defRPr/>
            </a:pPr>
            <a:endParaRPr lang="pt-BR" sz="1600" b="1" dirty="0">
              <a:solidFill>
                <a:prstClr val="white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pt-BR" sz="1600" b="1" dirty="0">
                <a:solidFill>
                  <a:prstClr val="white"/>
                </a:solidFill>
                <a:latin typeface="Calibri" panose="020F0502020204030204"/>
              </a:rPr>
              <a:t>João Arthur Mohr</a:t>
            </a:r>
          </a:p>
          <a:p>
            <a:pPr>
              <a:defRPr/>
            </a:pPr>
            <a:r>
              <a:rPr lang="pt-BR" sz="1600" b="1" dirty="0">
                <a:solidFill>
                  <a:prstClr val="white"/>
                </a:solidFill>
                <a:latin typeface="Calibri" panose="020F0502020204030204"/>
              </a:rPr>
              <a:t>Federação das Indústrias do Estado do Paraná</a:t>
            </a:r>
          </a:p>
          <a:p>
            <a:pPr>
              <a:defRPr/>
            </a:pPr>
            <a:r>
              <a:rPr lang="pt-BR" sz="1600" b="1" dirty="0">
                <a:solidFill>
                  <a:prstClr val="white"/>
                </a:solidFill>
                <a:latin typeface="Calibri" panose="020F0502020204030204"/>
              </a:rPr>
              <a:t>(41) 99970-5900</a:t>
            </a:r>
            <a:br>
              <a:rPr lang="pt-BR" sz="1600" b="1" dirty="0">
                <a:solidFill>
                  <a:prstClr val="white"/>
                </a:solidFill>
                <a:latin typeface="Calibri" panose="020F0502020204030204"/>
              </a:rPr>
            </a:br>
            <a:endParaRPr lang="pt-BR" sz="1600" b="1" dirty="0">
              <a:solidFill>
                <a:prstClr val="white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pt-BR" sz="1600" b="1" dirty="0">
                <a:solidFill>
                  <a:schemeClr val="bg1"/>
                </a:solidFill>
                <a:latin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joao.mohr@sistemafiep.org.br</a:t>
            </a:r>
            <a:r>
              <a:rPr lang="pt-BR" sz="16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3039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232085" y="1816910"/>
            <a:ext cx="5855918" cy="863467"/>
          </a:xfrm>
          <a:prstGeom prst="rect">
            <a:avLst/>
          </a:prstGeom>
        </p:spPr>
        <p:txBody>
          <a:bodyPr vert="horz" lIns="51503" tIns="25752" rIns="51503" bIns="25752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pt-BR" sz="2000" b="1" dirty="0">
              <a:solidFill>
                <a:prstClr val="white"/>
              </a:solidFill>
              <a:latin typeface="Calibri Light" panose="020F0302020204030204"/>
              <a:cs typeface="Calibri Light"/>
            </a:endParaRPr>
          </a:p>
          <a:p>
            <a:pPr>
              <a:defRPr/>
            </a:pPr>
            <a:r>
              <a:rPr lang="pt-BR" sz="3600" b="1" dirty="0">
                <a:solidFill>
                  <a:prstClr val="white"/>
                </a:solidFill>
                <a:latin typeface="Calibri Light" panose="020F0302020204030204"/>
              </a:rPr>
              <a:t>Modal Rodoviário</a:t>
            </a:r>
            <a:endParaRPr lang="pt-BR" sz="1000" b="1" dirty="0">
              <a:solidFill>
                <a:prstClr val="white"/>
              </a:solidFill>
              <a:latin typeface="Calibri Light" panose="020F0302020204030204"/>
            </a:endParaRPr>
          </a:p>
          <a:p>
            <a:pPr>
              <a:defRPr/>
            </a:pPr>
            <a:br>
              <a:rPr lang="pt-BR" sz="750" b="1" dirty="0">
                <a:solidFill>
                  <a:prstClr val="black"/>
                </a:solidFill>
                <a:latin typeface="Calibri Light" panose="020F0302020204030204"/>
              </a:rPr>
            </a:br>
            <a:br>
              <a:rPr lang="pt-BR" sz="2000" b="1" dirty="0">
                <a:solidFill>
                  <a:prstClr val="black"/>
                </a:solidFill>
                <a:latin typeface="Calibri Light" panose="020F0302020204030204"/>
              </a:rPr>
            </a:br>
            <a:endParaRPr lang="pt-BR" sz="2028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077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21BC995-E7F6-463B-B987-B0412DD58B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Ministério da</a:t>
            </a:r>
            <a:br>
              <a:rPr lang="pt-BR" dirty="0"/>
            </a:br>
            <a:r>
              <a:rPr lang="pt-BR" dirty="0"/>
              <a:t>Infraestrutura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65814533-E7C6-4D35-A223-F012C437B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7866" y="1804180"/>
            <a:ext cx="3085055" cy="1019383"/>
          </a:xfrm>
        </p:spPr>
        <p:txBody>
          <a:bodyPr/>
          <a:lstStyle/>
          <a:p>
            <a:r>
              <a:rPr lang="pt-BR" sz="3412" dirty="0"/>
              <a:t>Concessões Paranaenses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9B52314-F7B5-4C9B-9355-D640191DCB0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t-BR" dirty="0"/>
              <a:t>Brasília,2021</a:t>
            </a:r>
          </a:p>
        </p:txBody>
      </p:sp>
    </p:spTree>
    <p:extLst>
      <p:ext uri="{BB962C8B-B14F-4D97-AF65-F5344CB8AC3E}">
        <p14:creationId xmlns:p14="http://schemas.microsoft.com/office/powerpoint/2010/main" val="681491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2">
            <a:extLst>
              <a:ext uri="{FF2B5EF4-FFF2-40B4-BE49-F238E27FC236}">
                <a16:creationId xmlns:a16="http://schemas.microsoft.com/office/drawing/2014/main" id="{6BF88B47-A6A5-409D-9066-405722A2E5F2}"/>
              </a:ext>
            </a:extLst>
          </p:cNvPr>
          <p:cNvSpPr txBox="1">
            <a:spLocks/>
          </p:cNvSpPr>
          <p:nvPr/>
        </p:nvSpPr>
        <p:spPr>
          <a:xfrm>
            <a:off x="597663" y="605173"/>
            <a:ext cx="6354567" cy="282867"/>
          </a:xfrm>
          <a:prstGeom prst="rect">
            <a:avLst/>
          </a:prstGeom>
          <a:solidFill>
            <a:srgbClr val="9EC427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70914" tIns="35457" rIns="70914" bIns="35457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61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 Objetivos da Fiep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692FA95-1869-45F2-9184-ADDA7E951CF0}"/>
              </a:ext>
            </a:extLst>
          </p:cNvPr>
          <p:cNvSpPr/>
          <p:nvPr/>
        </p:nvSpPr>
        <p:spPr>
          <a:xfrm>
            <a:off x="7421651" y="441289"/>
            <a:ext cx="335062" cy="670124"/>
          </a:xfrm>
          <a:prstGeom prst="rect">
            <a:avLst/>
          </a:prstGeom>
          <a:solidFill>
            <a:srgbClr val="004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50"/>
          </a:p>
        </p:txBody>
      </p:sp>
      <p:sp>
        <p:nvSpPr>
          <p:cNvPr id="6" name="Seta: Pentágono 5">
            <a:extLst>
              <a:ext uri="{FF2B5EF4-FFF2-40B4-BE49-F238E27FC236}">
                <a16:creationId xmlns:a16="http://schemas.microsoft.com/office/drawing/2014/main" id="{F7DF7E44-C6E7-40BA-A7FF-2A429EF5A1BE}"/>
              </a:ext>
            </a:extLst>
          </p:cNvPr>
          <p:cNvSpPr/>
          <p:nvPr/>
        </p:nvSpPr>
        <p:spPr>
          <a:xfrm flipH="1">
            <a:off x="5835356" y="396186"/>
            <a:ext cx="1830981" cy="670124"/>
          </a:xfrm>
          <a:prstGeom prst="homePlate">
            <a:avLst>
              <a:gd name="adj" fmla="val 24160"/>
            </a:avLst>
          </a:prstGeom>
          <a:gradFill flip="none" rotWithShape="1">
            <a:gsLst>
              <a:gs pos="0">
                <a:srgbClr val="004B70">
                  <a:shade val="30000"/>
                  <a:satMod val="115000"/>
                </a:srgbClr>
              </a:gs>
              <a:gs pos="50000">
                <a:srgbClr val="004B70">
                  <a:shade val="67500"/>
                  <a:satMod val="115000"/>
                </a:srgbClr>
              </a:gs>
              <a:gs pos="100000">
                <a:srgbClr val="004B7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5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BB35D46-C2FC-4D0D-B736-02479B348F9D}"/>
              </a:ext>
            </a:extLst>
          </p:cNvPr>
          <p:cNvSpPr txBox="1"/>
          <p:nvPr/>
        </p:nvSpPr>
        <p:spPr>
          <a:xfrm>
            <a:off x="6912449" y="412850"/>
            <a:ext cx="665567" cy="283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41" b="1" dirty="0">
                <a:solidFill>
                  <a:schemeClr val="bg1"/>
                </a:solidFill>
              </a:rPr>
              <a:t>Análise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4E8A52B-78B0-4B97-BD58-24339D95C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44" y="510343"/>
            <a:ext cx="1768475" cy="500125"/>
          </a:xfrm>
          <a:prstGeom prst="rect">
            <a:avLst/>
          </a:prstGeom>
        </p:spPr>
      </p:pic>
      <p:sp>
        <p:nvSpPr>
          <p:cNvPr id="19" name="Fluxograma: Conector 18">
            <a:extLst>
              <a:ext uri="{FF2B5EF4-FFF2-40B4-BE49-F238E27FC236}">
                <a16:creationId xmlns:a16="http://schemas.microsoft.com/office/drawing/2014/main" id="{E5427337-8D0D-4022-B99D-B1815F2ED925}"/>
              </a:ext>
            </a:extLst>
          </p:cNvPr>
          <p:cNvSpPr/>
          <p:nvPr/>
        </p:nvSpPr>
        <p:spPr>
          <a:xfrm>
            <a:off x="930679" y="2116600"/>
            <a:ext cx="1185802" cy="1172718"/>
          </a:xfrm>
          <a:prstGeom prst="flowChartConnector">
            <a:avLst/>
          </a:prstGeom>
          <a:solidFill>
            <a:srgbClr val="004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50"/>
          </a:p>
        </p:txBody>
      </p:sp>
      <p:sp>
        <p:nvSpPr>
          <p:cNvPr id="24" name="Fluxograma: Dados Armazenados 23">
            <a:extLst>
              <a:ext uri="{FF2B5EF4-FFF2-40B4-BE49-F238E27FC236}">
                <a16:creationId xmlns:a16="http://schemas.microsoft.com/office/drawing/2014/main" id="{F4D04952-B0FC-42E5-95E4-EF38E199C456}"/>
              </a:ext>
            </a:extLst>
          </p:cNvPr>
          <p:cNvSpPr/>
          <p:nvPr/>
        </p:nvSpPr>
        <p:spPr>
          <a:xfrm flipH="1">
            <a:off x="1935866" y="2060758"/>
            <a:ext cx="2345436" cy="1286425"/>
          </a:xfrm>
          <a:prstGeom prst="flowChartOnlineStorage">
            <a:avLst/>
          </a:prstGeom>
          <a:solidFill>
            <a:srgbClr val="00334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50"/>
          </a:p>
        </p:txBody>
      </p:sp>
      <p:sp>
        <p:nvSpPr>
          <p:cNvPr id="25" name="Fluxograma: Dados Armazenados 24">
            <a:extLst>
              <a:ext uri="{FF2B5EF4-FFF2-40B4-BE49-F238E27FC236}">
                <a16:creationId xmlns:a16="http://schemas.microsoft.com/office/drawing/2014/main" id="{6CAA7642-2663-4D17-AC1B-DA7DFD6D63AD}"/>
              </a:ext>
            </a:extLst>
          </p:cNvPr>
          <p:cNvSpPr/>
          <p:nvPr/>
        </p:nvSpPr>
        <p:spPr>
          <a:xfrm flipH="1">
            <a:off x="3545764" y="2060758"/>
            <a:ext cx="2345436" cy="1286425"/>
          </a:xfrm>
          <a:prstGeom prst="flowChartOnlineStorage">
            <a:avLst/>
          </a:prstGeom>
          <a:gradFill flip="none" rotWithShape="1">
            <a:gsLst>
              <a:gs pos="0">
                <a:srgbClr val="004B70">
                  <a:shade val="30000"/>
                  <a:satMod val="115000"/>
                </a:srgbClr>
              </a:gs>
              <a:gs pos="50000">
                <a:srgbClr val="004B70">
                  <a:shade val="67500"/>
                  <a:satMod val="115000"/>
                </a:srgbClr>
              </a:gs>
              <a:gs pos="100000">
                <a:srgbClr val="004B70">
                  <a:shade val="100000"/>
                  <a:satMod val="115000"/>
                </a:srgbClr>
              </a:gs>
            </a:gsLst>
            <a:lin ang="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50"/>
          </a:p>
        </p:txBody>
      </p:sp>
      <p:sp>
        <p:nvSpPr>
          <p:cNvPr id="26" name="Fluxograma: Dados Armazenados 25">
            <a:extLst>
              <a:ext uri="{FF2B5EF4-FFF2-40B4-BE49-F238E27FC236}">
                <a16:creationId xmlns:a16="http://schemas.microsoft.com/office/drawing/2014/main" id="{4DFB69FE-DCB3-4092-B15E-4A1C520DA20E}"/>
              </a:ext>
            </a:extLst>
          </p:cNvPr>
          <p:cNvSpPr/>
          <p:nvPr/>
        </p:nvSpPr>
        <p:spPr>
          <a:xfrm flipH="1">
            <a:off x="5229629" y="2060758"/>
            <a:ext cx="2169350" cy="1286425"/>
          </a:xfrm>
          <a:prstGeom prst="flowChartOnlineStorage">
            <a:avLst/>
          </a:prstGeom>
          <a:gradFill flip="none" rotWithShape="1">
            <a:gsLst>
              <a:gs pos="0">
                <a:srgbClr val="0070A8">
                  <a:shade val="30000"/>
                  <a:satMod val="115000"/>
                </a:srgbClr>
              </a:gs>
              <a:gs pos="50000">
                <a:srgbClr val="0070A8">
                  <a:shade val="67500"/>
                  <a:satMod val="115000"/>
                </a:srgbClr>
              </a:gs>
              <a:gs pos="100000">
                <a:srgbClr val="0070A8">
                  <a:shade val="100000"/>
                  <a:satMod val="115000"/>
                </a:srgb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5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41B3A78-2726-4E2E-9B56-1ED52AC4BE00}"/>
              </a:ext>
            </a:extLst>
          </p:cNvPr>
          <p:cNvSpPr txBox="1"/>
          <p:nvPr/>
        </p:nvSpPr>
        <p:spPr>
          <a:xfrm>
            <a:off x="2370451" y="2532275"/>
            <a:ext cx="1396093" cy="33098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55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TARIFA JUSTA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E973B1A-0F47-4A28-8269-4171D0EC2FB7}"/>
              </a:ext>
            </a:extLst>
          </p:cNvPr>
          <p:cNvSpPr txBox="1"/>
          <p:nvPr/>
        </p:nvSpPr>
        <p:spPr>
          <a:xfrm>
            <a:off x="3980349" y="2339975"/>
            <a:ext cx="1396093" cy="8082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55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GARANTIA DA EXECUÇÃO DAS OBRAS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FCB2122-1649-44DF-A859-017F64311A7B}"/>
              </a:ext>
            </a:extLst>
          </p:cNvPr>
          <p:cNvSpPr txBox="1"/>
          <p:nvPr/>
        </p:nvSpPr>
        <p:spPr>
          <a:xfrm>
            <a:off x="5630410" y="2461121"/>
            <a:ext cx="1647312" cy="569643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55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AMPLA TRANSPARÊNCIA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AFFAF78-CF32-4E48-AB6B-7E723FDF79E7}"/>
              </a:ext>
            </a:extLst>
          </p:cNvPr>
          <p:cNvSpPr txBox="1"/>
          <p:nvPr/>
        </p:nvSpPr>
        <p:spPr>
          <a:xfrm>
            <a:off x="884808" y="2451664"/>
            <a:ext cx="1272239" cy="569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5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DA FIEP</a:t>
            </a:r>
          </a:p>
        </p:txBody>
      </p:sp>
    </p:spTree>
    <p:extLst>
      <p:ext uri="{BB962C8B-B14F-4D97-AF65-F5344CB8AC3E}">
        <p14:creationId xmlns:p14="http://schemas.microsoft.com/office/powerpoint/2010/main" val="99092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  <p:bldP spid="13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763" y="180459"/>
            <a:ext cx="5942660" cy="330023"/>
          </a:xfrm>
          <a:prstGeom prst="rect">
            <a:avLst/>
          </a:prstGeom>
        </p:spPr>
        <p:txBody>
          <a:bodyPr vert="horz" lIns="51503" tIns="25752" rIns="51503" bIns="25752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u="sng" dirty="0">
                <a:solidFill>
                  <a:schemeClr val="bg1"/>
                </a:solidFill>
                <a:latin typeface="+mn-lt"/>
              </a:rPr>
              <a:t>PROGRAMA PR VIAS – LOTES DE CONCESSÕES</a:t>
            </a:r>
            <a:endParaRPr lang="pt-BR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20BD47-CC66-98AA-72B1-4D40371AA3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97" t="25880" r="16173" b="9380"/>
          <a:stretch/>
        </p:blipFill>
        <p:spPr>
          <a:xfrm>
            <a:off x="614364" y="758282"/>
            <a:ext cx="7091363" cy="367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56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18663" y="180458"/>
            <a:ext cx="5907760" cy="330023"/>
          </a:xfrm>
          <a:prstGeom prst="rect">
            <a:avLst/>
          </a:prstGeom>
        </p:spPr>
        <p:txBody>
          <a:bodyPr vert="horz" lIns="51503" tIns="25752" rIns="51503" bIns="25752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u="sng" dirty="0">
                <a:solidFill>
                  <a:schemeClr val="bg1"/>
                </a:solidFill>
                <a:latin typeface="+mn-lt"/>
              </a:rPr>
              <a:t>PRINCIPAIS OBRAS</a:t>
            </a:r>
            <a:endParaRPr lang="pt-BR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A7B3875-047D-66B4-1F73-783DDDBC8A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62"/>
          <a:stretch/>
        </p:blipFill>
        <p:spPr>
          <a:xfrm>
            <a:off x="614364" y="767817"/>
            <a:ext cx="7091363" cy="34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09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18663" y="187439"/>
            <a:ext cx="5907759" cy="330023"/>
          </a:xfrm>
          <a:prstGeom prst="rect">
            <a:avLst/>
          </a:prstGeom>
        </p:spPr>
        <p:txBody>
          <a:bodyPr vert="horz" lIns="51503" tIns="25752" rIns="51503" bIns="25752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2000" b="1" u="sng" dirty="0">
                <a:solidFill>
                  <a:prstClr val="white"/>
                </a:solidFill>
                <a:latin typeface="Calibri" panose="020F0502020204030204"/>
              </a:rPr>
              <a:t>RODOVIAS DO LITORAL</a:t>
            </a:r>
            <a:endParaRPr lang="pt-BR" sz="1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5D85F6-9BDD-4D6B-9A8F-F1E476DE7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00" y="764685"/>
            <a:ext cx="3611751" cy="36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6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232085" y="1703157"/>
            <a:ext cx="5855918" cy="1843936"/>
          </a:xfrm>
          <a:prstGeom prst="rect">
            <a:avLst/>
          </a:prstGeom>
        </p:spPr>
        <p:txBody>
          <a:bodyPr vert="horz" lIns="51503" tIns="25752" rIns="51503" bIns="25752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pt-BR" sz="2000" b="1" dirty="0">
              <a:solidFill>
                <a:prstClr val="white"/>
              </a:solidFill>
              <a:latin typeface="Calibri Light" panose="020F0302020204030204"/>
              <a:cs typeface="Calibri Light"/>
            </a:endParaRPr>
          </a:p>
          <a:p>
            <a:pPr>
              <a:defRPr/>
            </a:pPr>
            <a:r>
              <a:rPr lang="pt-BR" sz="3600" b="1" dirty="0">
                <a:solidFill>
                  <a:prstClr val="white"/>
                </a:solidFill>
                <a:latin typeface="Calibri Light" panose="020F0302020204030204"/>
              </a:rPr>
              <a:t>Modal Ferroviário</a:t>
            </a:r>
            <a:endParaRPr lang="pt-BR" sz="1000" b="1" dirty="0">
              <a:solidFill>
                <a:prstClr val="white"/>
              </a:solidFill>
              <a:latin typeface="Calibri Light" panose="020F0302020204030204"/>
            </a:endParaRPr>
          </a:p>
          <a:p>
            <a:pPr>
              <a:defRPr/>
            </a:pPr>
            <a:br>
              <a:rPr lang="pt-BR" sz="750" b="1" dirty="0">
                <a:solidFill>
                  <a:prstClr val="black"/>
                </a:solidFill>
                <a:latin typeface="Calibri Light" panose="020F0302020204030204"/>
              </a:rPr>
            </a:br>
            <a:br>
              <a:rPr lang="pt-BR" sz="2000" b="1" dirty="0">
                <a:solidFill>
                  <a:prstClr val="black"/>
                </a:solidFill>
                <a:latin typeface="Calibri Light" panose="020F0302020204030204"/>
              </a:rPr>
            </a:br>
            <a:endParaRPr lang="pt-BR" sz="2028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11347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18353F2FD9ED443B273D303EDA4A7CB" ma:contentTypeVersion="13" ma:contentTypeDescription="Crie um novo documento." ma:contentTypeScope="" ma:versionID="811b907b05639c740d88b104b5ee58a8">
  <xsd:schema xmlns:xsd="http://www.w3.org/2001/XMLSchema" xmlns:xs="http://www.w3.org/2001/XMLSchema" xmlns:p="http://schemas.microsoft.com/office/2006/metadata/properties" xmlns:ns2="faea5e2d-7337-4c5a-9b1f-c72d5aa2aabc" xmlns:ns3="78a2e60b-3afa-4389-b118-b1c08f156a9b" targetNamespace="http://schemas.microsoft.com/office/2006/metadata/properties" ma:root="true" ma:fieldsID="b1bf18ec09135d4734b80654fc553cb6" ns2:_="" ns3:_="">
    <xsd:import namespace="faea5e2d-7337-4c5a-9b1f-c72d5aa2aabc"/>
    <xsd:import namespace="78a2e60b-3afa-4389-b118-b1c08f156a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ea5e2d-7337-4c5a-9b1f-c72d5aa2aa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a2e60b-3afa-4389-b118-b1c08f156a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F26AE3-90E6-4E6F-927F-7E9735377131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F9ABCD41-616B-4B6F-ADA5-B45448B588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F6EEB5-5CF7-4D95-AA11-F34ABD2C6FA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aea5e2d-7337-4c5a-9b1f-c72d5aa2aabc"/>
    <ds:schemaRef ds:uri="78a2e60b-3afa-4389-b118-b1c08f156a9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</TotalTime>
  <Words>366</Words>
  <Application>Microsoft Office PowerPoint</Application>
  <PresentationFormat>Personalizar</PresentationFormat>
  <Paragraphs>121</Paragraphs>
  <Slides>23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Tema do Office</vt:lpstr>
      <vt:lpstr>Apresentação do PowerPoint</vt:lpstr>
      <vt:lpstr>Apresentação do PowerPoint</vt:lpstr>
      <vt:lpstr>Apresentação do PowerPoint</vt:lpstr>
      <vt:lpstr>Ministério da Infraestrutura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Apresentação Power Point</dc:title>
  <dc:creator>Andrea Cristina Queirolo Mussak</dc:creator>
  <cp:lastModifiedBy>Usuário desconhecido</cp:lastModifiedBy>
  <cp:revision>13</cp:revision>
  <cp:lastPrinted>2019-06-12T11:42:22Z</cp:lastPrinted>
  <dcterms:created xsi:type="dcterms:W3CDTF">2018-01-11T19:23:11Z</dcterms:created>
  <dcterms:modified xsi:type="dcterms:W3CDTF">2022-07-06T00:56:51Z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0x010100D18353F2FD9ED443B273D303EDA4A7CB</vt:lpwstr>
  </property>
  <property fmtid="{D5CDD505-2E9C-101B-9397-08002B2CF9AE}" pid="3" name="Order">
    <vt:r8>2090900</vt:r8>
  </property>
</Properties>
</file>